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2"/>
  </p:notesMasterIdLst>
  <p:sldIdLst>
    <p:sldId id="332" r:id="rId6"/>
    <p:sldId id="257" r:id="rId7"/>
    <p:sldId id="324" r:id="rId8"/>
    <p:sldId id="258" r:id="rId9"/>
    <p:sldId id="259" r:id="rId10"/>
    <p:sldId id="260" r:id="rId11"/>
    <p:sldId id="335" r:id="rId12"/>
    <p:sldId id="336" r:id="rId13"/>
    <p:sldId id="261" r:id="rId14"/>
    <p:sldId id="262" r:id="rId15"/>
    <p:sldId id="333" r:id="rId16"/>
    <p:sldId id="264" r:id="rId17"/>
    <p:sldId id="338" r:id="rId18"/>
    <p:sldId id="337" r:id="rId19"/>
    <p:sldId id="325" r:id="rId20"/>
    <p:sldId id="287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F8F573-AC55-4919-AC73-B31A3439B6D5}" vWet="4" dt="2023-09-06T09:24:09.143"/>
    <p1510:client id="{83262A6C-9F07-4C75-BB9D-B10687206A1C}" v="1" dt="2023-09-10T14:02:17.0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mco Kok" userId="S::kok0064@hz.nl::c3259917-1958-4509-92ed-b66ca4408e8e" providerId="AD" clId="Web-{83262A6C-9F07-4C75-BB9D-B10687206A1C}"/>
    <pc:docChg chg="modSld sldOrd">
      <pc:chgData name="Remco Kok" userId="S::kok0064@hz.nl::c3259917-1958-4509-92ed-b66ca4408e8e" providerId="AD" clId="Web-{83262A6C-9F07-4C75-BB9D-B10687206A1C}" dt="2023-09-10T14:03:26.454" v="3"/>
      <pc:docMkLst>
        <pc:docMk/>
      </pc:docMkLst>
      <pc:sldChg chg="ord">
        <pc:chgData name="Remco Kok" userId="S::kok0064@hz.nl::c3259917-1958-4509-92ed-b66ca4408e8e" providerId="AD" clId="Web-{83262A6C-9F07-4C75-BB9D-B10687206A1C}" dt="2023-09-10T14:02:17.043" v="0"/>
        <pc:sldMkLst>
          <pc:docMk/>
          <pc:sldMk cId="3337793923" sldId="324"/>
        </pc:sldMkLst>
      </pc:sldChg>
      <pc:sldChg chg="modNotes">
        <pc:chgData name="Remco Kok" userId="S::kok0064@hz.nl::c3259917-1958-4509-92ed-b66ca4408e8e" providerId="AD" clId="Web-{83262A6C-9F07-4C75-BB9D-B10687206A1C}" dt="2023-09-10T14:03:26.454" v="3"/>
        <pc:sldMkLst>
          <pc:docMk/>
          <pc:sldMk cId="3735943214" sldId="336"/>
        </pc:sldMkLst>
      </pc:sldChg>
    </pc:docChg>
  </pc:docChgLst>
  <pc:docChgLst>
    <pc:chgData name="Gijs van den Abeele" userId="S::abee0005@hz.nl::aa192376-301c-49bd-bef5-dfcdacd5c10f" providerId="AD" clId="Web-{2A33E95B-7661-4402-993E-22C1B2E42F8C}"/>
    <pc:docChg chg="modSld">
      <pc:chgData name="Gijs van den Abeele" userId="S::abee0005@hz.nl::aa192376-301c-49bd-bef5-dfcdacd5c10f" providerId="AD" clId="Web-{2A33E95B-7661-4402-993E-22C1B2E42F8C}" dt="2023-09-06T09:24:09.931" v="4"/>
      <pc:docMkLst>
        <pc:docMk/>
      </pc:docMkLst>
      <pc:sldChg chg="modNotes">
        <pc:chgData name="Gijs van den Abeele" userId="S::abee0005@hz.nl::aa192376-301c-49bd-bef5-dfcdacd5c10f" providerId="AD" clId="Web-{2A33E95B-7661-4402-993E-22C1B2E42F8C}" dt="2023-09-06T09:24:09.931" v="4"/>
        <pc:sldMkLst>
          <pc:docMk/>
          <pc:sldMk cId="892354997" sldId="26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F16F85-BCF2-444E-8014-74FA0FA95297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73CD9FA-0D93-4D54-9C65-5B8B9BA9221C}">
      <dgm:prSet/>
      <dgm:spPr/>
      <dgm:t>
        <a:bodyPr/>
        <a:lstStyle/>
        <a:p>
          <a:r>
            <a:rPr lang="en-US"/>
            <a:t>Explain the structure of the entire first year</a:t>
          </a:r>
        </a:p>
      </dgm:t>
    </dgm:pt>
    <dgm:pt modelId="{B8D4DFD1-F420-45CD-BD7F-A8C823C15F5E}" type="parTrans" cxnId="{3F4BF8BE-2014-4387-9D00-CF52A6028539}">
      <dgm:prSet/>
      <dgm:spPr/>
      <dgm:t>
        <a:bodyPr/>
        <a:lstStyle/>
        <a:p>
          <a:endParaRPr lang="en-US"/>
        </a:p>
      </dgm:t>
    </dgm:pt>
    <dgm:pt modelId="{40E7E6F3-EA3C-49DA-BFC1-009793FF49DE}" type="sibTrans" cxnId="{3F4BF8BE-2014-4387-9D00-CF52A6028539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54E0902A-AEC5-4ABC-870E-D00437889538}">
      <dgm:prSet/>
      <dgm:spPr/>
      <dgm:t>
        <a:bodyPr/>
        <a:lstStyle/>
        <a:p>
          <a:r>
            <a:rPr lang="en-US"/>
            <a:t>Choose a CSS path</a:t>
          </a:r>
        </a:p>
      </dgm:t>
    </dgm:pt>
    <dgm:pt modelId="{7F7160DA-3B6A-49AA-9B06-844DDD941014}" type="parTrans" cxnId="{10D4F046-2082-4C9D-9E4D-9546F4088D0F}">
      <dgm:prSet/>
      <dgm:spPr/>
      <dgm:t>
        <a:bodyPr/>
        <a:lstStyle/>
        <a:p>
          <a:endParaRPr lang="en-US"/>
        </a:p>
      </dgm:t>
    </dgm:pt>
    <dgm:pt modelId="{F77D7D09-42FD-49B2-8AE2-82339B564BB3}" type="sibTrans" cxnId="{10D4F046-2082-4C9D-9E4D-9546F4088D0F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8D694DDB-2FDA-41BC-95EB-15E0A9288D5D}">
      <dgm:prSet/>
      <dgm:spPr/>
      <dgm:t>
        <a:bodyPr/>
        <a:lstStyle/>
        <a:p>
          <a:r>
            <a:rPr lang="en-US"/>
            <a:t>Start preparing for the pitch</a:t>
          </a:r>
        </a:p>
      </dgm:t>
    </dgm:pt>
    <dgm:pt modelId="{87BC89A9-5268-49DE-8B18-4E72A9557769}" type="parTrans" cxnId="{99915754-FFC9-497E-A24D-9E3BC57740FE}">
      <dgm:prSet/>
      <dgm:spPr/>
      <dgm:t>
        <a:bodyPr/>
        <a:lstStyle/>
        <a:p>
          <a:endParaRPr lang="en-US"/>
        </a:p>
      </dgm:t>
    </dgm:pt>
    <dgm:pt modelId="{68DF2437-83EF-440A-8325-27B70DDBC4AD}" type="sibTrans" cxnId="{99915754-FFC9-497E-A24D-9E3BC57740F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31B04C32-A08D-4662-A3B0-446797A01129}" type="pres">
      <dgm:prSet presAssocID="{6DF16F85-BCF2-444E-8014-74FA0FA95297}" presName="Name0" presStyleCnt="0">
        <dgm:presLayoutVars>
          <dgm:animLvl val="lvl"/>
          <dgm:resizeHandles val="exact"/>
        </dgm:presLayoutVars>
      </dgm:prSet>
      <dgm:spPr/>
    </dgm:pt>
    <dgm:pt modelId="{B89B5511-B808-4536-9043-6C52C189206D}" type="pres">
      <dgm:prSet presAssocID="{573CD9FA-0D93-4D54-9C65-5B8B9BA9221C}" presName="compositeNode" presStyleCnt="0">
        <dgm:presLayoutVars>
          <dgm:bulletEnabled val="1"/>
        </dgm:presLayoutVars>
      </dgm:prSet>
      <dgm:spPr/>
    </dgm:pt>
    <dgm:pt modelId="{66C9B209-0EA4-4AF6-BF3E-DC8B365F406C}" type="pres">
      <dgm:prSet presAssocID="{573CD9FA-0D93-4D54-9C65-5B8B9BA9221C}" presName="bgRect" presStyleLbl="alignNode1" presStyleIdx="0" presStyleCnt="3"/>
      <dgm:spPr/>
    </dgm:pt>
    <dgm:pt modelId="{DE60876C-58CE-4FCB-9E60-D972E7563AC8}" type="pres">
      <dgm:prSet presAssocID="{40E7E6F3-EA3C-49DA-BFC1-009793FF49DE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07239E5C-FF87-4FB0-860F-C086819C4B82}" type="pres">
      <dgm:prSet presAssocID="{573CD9FA-0D93-4D54-9C65-5B8B9BA9221C}" presName="nodeRect" presStyleLbl="alignNode1" presStyleIdx="0" presStyleCnt="3">
        <dgm:presLayoutVars>
          <dgm:bulletEnabled val="1"/>
        </dgm:presLayoutVars>
      </dgm:prSet>
      <dgm:spPr/>
    </dgm:pt>
    <dgm:pt modelId="{34267E04-0E9F-4989-81CF-EE2179EF84FB}" type="pres">
      <dgm:prSet presAssocID="{40E7E6F3-EA3C-49DA-BFC1-009793FF49DE}" presName="sibTrans" presStyleCnt="0"/>
      <dgm:spPr/>
    </dgm:pt>
    <dgm:pt modelId="{8FE1C89B-DFA5-4AB3-9FD0-6727402182D9}" type="pres">
      <dgm:prSet presAssocID="{54E0902A-AEC5-4ABC-870E-D00437889538}" presName="compositeNode" presStyleCnt="0">
        <dgm:presLayoutVars>
          <dgm:bulletEnabled val="1"/>
        </dgm:presLayoutVars>
      </dgm:prSet>
      <dgm:spPr/>
    </dgm:pt>
    <dgm:pt modelId="{10124417-97F8-471D-AB05-2890E362B7B2}" type="pres">
      <dgm:prSet presAssocID="{54E0902A-AEC5-4ABC-870E-D00437889538}" presName="bgRect" presStyleLbl="alignNode1" presStyleIdx="1" presStyleCnt="3"/>
      <dgm:spPr/>
    </dgm:pt>
    <dgm:pt modelId="{059912C6-3AB2-4D7B-889D-4CBBC91569A0}" type="pres">
      <dgm:prSet presAssocID="{F77D7D09-42FD-49B2-8AE2-82339B564BB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ECA5864D-36D8-4CFF-A118-A9A0CB4417EC}" type="pres">
      <dgm:prSet presAssocID="{54E0902A-AEC5-4ABC-870E-D00437889538}" presName="nodeRect" presStyleLbl="alignNode1" presStyleIdx="1" presStyleCnt="3">
        <dgm:presLayoutVars>
          <dgm:bulletEnabled val="1"/>
        </dgm:presLayoutVars>
      </dgm:prSet>
      <dgm:spPr/>
    </dgm:pt>
    <dgm:pt modelId="{182A8347-D129-4D4E-8BF7-FA39B10EBA2F}" type="pres">
      <dgm:prSet presAssocID="{F77D7D09-42FD-49B2-8AE2-82339B564BB3}" presName="sibTrans" presStyleCnt="0"/>
      <dgm:spPr/>
    </dgm:pt>
    <dgm:pt modelId="{395CBB0C-F4B9-419F-957E-757D5BF8DE62}" type="pres">
      <dgm:prSet presAssocID="{8D694DDB-2FDA-41BC-95EB-15E0A9288D5D}" presName="compositeNode" presStyleCnt="0">
        <dgm:presLayoutVars>
          <dgm:bulletEnabled val="1"/>
        </dgm:presLayoutVars>
      </dgm:prSet>
      <dgm:spPr/>
    </dgm:pt>
    <dgm:pt modelId="{37F5189E-A79E-44ED-B649-41C09C591A2C}" type="pres">
      <dgm:prSet presAssocID="{8D694DDB-2FDA-41BC-95EB-15E0A9288D5D}" presName="bgRect" presStyleLbl="alignNode1" presStyleIdx="2" presStyleCnt="3"/>
      <dgm:spPr/>
    </dgm:pt>
    <dgm:pt modelId="{5FB9C894-975C-47C5-936B-5F20086ACFB3}" type="pres">
      <dgm:prSet presAssocID="{68DF2437-83EF-440A-8325-27B70DDBC4AD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BCC6937F-59F5-4839-86F8-D49249CE6080}" type="pres">
      <dgm:prSet presAssocID="{8D694DDB-2FDA-41BC-95EB-15E0A9288D5D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7195590A-C56D-47A0-95C2-FCB9A6DF7E97}" type="presOf" srcId="{8D694DDB-2FDA-41BC-95EB-15E0A9288D5D}" destId="{BCC6937F-59F5-4839-86F8-D49249CE6080}" srcOrd="1" destOrd="0" presId="urn:microsoft.com/office/officeart/2016/7/layout/LinearBlockProcessNumbered"/>
    <dgm:cxn modelId="{01AD591E-4450-4288-8E49-C761FFE86C4C}" type="presOf" srcId="{F77D7D09-42FD-49B2-8AE2-82339B564BB3}" destId="{059912C6-3AB2-4D7B-889D-4CBBC91569A0}" srcOrd="0" destOrd="0" presId="urn:microsoft.com/office/officeart/2016/7/layout/LinearBlockProcessNumbered"/>
    <dgm:cxn modelId="{F774DC23-CDAC-4B3F-9D66-F5919534B309}" type="presOf" srcId="{54E0902A-AEC5-4ABC-870E-D00437889538}" destId="{10124417-97F8-471D-AB05-2890E362B7B2}" srcOrd="0" destOrd="0" presId="urn:microsoft.com/office/officeart/2016/7/layout/LinearBlockProcessNumbered"/>
    <dgm:cxn modelId="{ED76D15F-E3A1-4536-8D5B-CE35A4E8F887}" type="presOf" srcId="{54E0902A-AEC5-4ABC-870E-D00437889538}" destId="{ECA5864D-36D8-4CFF-A118-A9A0CB4417EC}" srcOrd="1" destOrd="0" presId="urn:microsoft.com/office/officeart/2016/7/layout/LinearBlockProcessNumbered"/>
    <dgm:cxn modelId="{10D4F046-2082-4C9D-9E4D-9546F4088D0F}" srcId="{6DF16F85-BCF2-444E-8014-74FA0FA95297}" destId="{54E0902A-AEC5-4ABC-870E-D00437889538}" srcOrd="1" destOrd="0" parTransId="{7F7160DA-3B6A-49AA-9B06-844DDD941014}" sibTransId="{F77D7D09-42FD-49B2-8AE2-82339B564BB3}"/>
    <dgm:cxn modelId="{42E54E6D-E49A-4A61-B810-9692C91399F5}" type="presOf" srcId="{6DF16F85-BCF2-444E-8014-74FA0FA95297}" destId="{31B04C32-A08D-4662-A3B0-446797A01129}" srcOrd="0" destOrd="0" presId="urn:microsoft.com/office/officeart/2016/7/layout/LinearBlockProcessNumbered"/>
    <dgm:cxn modelId="{99915754-FFC9-497E-A24D-9E3BC57740FE}" srcId="{6DF16F85-BCF2-444E-8014-74FA0FA95297}" destId="{8D694DDB-2FDA-41BC-95EB-15E0A9288D5D}" srcOrd="2" destOrd="0" parTransId="{87BC89A9-5268-49DE-8B18-4E72A9557769}" sibTransId="{68DF2437-83EF-440A-8325-27B70DDBC4AD}"/>
    <dgm:cxn modelId="{0139D17A-1CB7-4E33-92FC-23024AB78A64}" type="presOf" srcId="{8D694DDB-2FDA-41BC-95EB-15E0A9288D5D}" destId="{37F5189E-A79E-44ED-B649-41C09C591A2C}" srcOrd="0" destOrd="0" presId="urn:microsoft.com/office/officeart/2016/7/layout/LinearBlockProcessNumbered"/>
    <dgm:cxn modelId="{7F76F29C-098E-4FD7-B875-13CA04DC6650}" type="presOf" srcId="{40E7E6F3-EA3C-49DA-BFC1-009793FF49DE}" destId="{DE60876C-58CE-4FCB-9E60-D972E7563AC8}" srcOrd="0" destOrd="0" presId="urn:microsoft.com/office/officeart/2016/7/layout/LinearBlockProcessNumbered"/>
    <dgm:cxn modelId="{DA17419D-1071-4D8E-A560-59B1312A3B50}" type="presOf" srcId="{573CD9FA-0D93-4D54-9C65-5B8B9BA9221C}" destId="{66C9B209-0EA4-4AF6-BF3E-DC8B365F406C}" srcOrd="0" destOrd="0" presId="urn:microsoft.com/office/officeart/2016/7/layout/LinearBlockProcessNumbered"/>
    <dgm:cxn modelId="{77D646B3-6CBC-4EAB-9EE5-703D16FEFCD9}" type="presOf" srcId="{68DF2437-83EF-440A-8325-27B70DDBC4AD}" destId="{5FB9C894-975C-47C5-936B-5F20086ACFB3}" srcOrd="0" destOrd="0" presId="urn:microsoft.com/office/officeart/2016/7/layout/LinearBlockProcessNumbered"/>
    <dgm:cxn modelId="{3F4BF8BE-2014-4387-9D00-CF52A6028539}" srcId="{6DF16F85-BCF2-444E-8014-74FA0FA95297}" destId="{573CD9FA-0D93-4D54-9C65-5B8B9BA9221C}" srcOrd="0" destOrd="0" parTransId="{B8D4DFD1-F420-45CD-BD7F-A8C823C15F5E}" sibTransId="{40E7E6F3-EA3C-49DA-BFC1-009793FF49DE}"/>
    <dgm:cxn modelId="{0F5FD8D6-6AA4-4E29-8C7A-1321A5E85A88}" type="presOf" srcId="{573CD9FA-0D93-4D54-9C65-5B8B9BA9221C}" destId="{07239E5C-FF87-4FB0-860F-C086819C4B82}" srcOrd="1" destOrd="0" presId="urn:microsoft.com/office/officeart/2016/7/layout/LinearBlockProcessNumbered"/>
    <dgm:cxn modelId="{106C323F-6DF8-43A5-85F0-4F726847B808}" type="presParOf" srcId="{31B04C32-A08D-4662-A3B0-446797A01129}" destId="{B89B5511-B808-4536-9043-6C52C189206D}" srcOrd="0" destOrd="0" presId="urn:microsoft.com/office/officeart/2016/7/layout/LinearBlockProcessNumbered"/>
    <dgm:cxn modelId="{BC15F903-AFBD-41A0-BFF9-C4AFB4C28A45}" type="presParOf" srcId="{B89B5511-B808-4536-9043-6C52C189206D}" destId="{66C9B209-0EA4-4AF6-BF3E-DC8B365F406C}" srcOrd="0" destOrd="0" presId="urn:microsoft.com/office/officeart/2016/7/layout/LinearBlockProcessNumbered"/>
    <dgm:cxn modelId="{895A3DEB-893F-4092-BC86-E3A1E0E96DD4}" type="presParOf" srcId="{B89B5511-B808-4536-9043-6C52C189206D}" destId="{DE60876C-58CE-4FCB-9E60-D972E7563AC8}" srcOrd="1" destOrd="0" presId="urn:microsoft.com/office/officeart/2016/7/layout/LinearBlockProcessNumbered"/>
    <dgm:cxn modelId="{06510257-5BEA-4C68-A5A7-08CA41BA4ADE}" type="presParOf" srcId="{B89B5511-B808-4536-9043-6C52C189206D}" destId="{07239E5C-FF87-4FB0-860F-C086819C4B82}" srcOrd="2" destOrd="0" presId="urn:microsoft.com/office/officeart/2016/7/layout/LinearBlockProcessNumbered"/>
    <dgm:cxn modelId="{DCF9EF29-A681-477F-88CD-AD9C7DE0ECA4}" type="presParOf" srcId="{31B04C32-A08D-4662-A3B0-446797A01129}" destId="{34267E04-0E9F-4989-81CF-EE2179EF84FB}" srcOrd="1" destOrd="0" presId="urn:microsoft.com/office/officeart/2016/7/layout/LinearBlockProcessNumbered"/>
    <dgm:cxn modelId="{E157CED5-EA8C-4FA0-9B57-2C8CD80F5F85}" type="presParOf" srcId="{31B04C32-A08D-4662-A3B0-446797A01129}" destId="{8FE1C89B-DFA5-4AB3-9FD0-6727402182D9}" srcOrd="2" destOrd="0" presId="urn:microsoft.com/office/officeart/2016/7/layout/LinearBlockProcessNumbered"/>
    <dgm:cxn modelId="{3750D5EE-C19D-496E-8D09-D9548079CC32}" type="presParOf" srcId="{8FE1C89B-DFA5-4AB3-9FD0-6727402182D9}" destId="{10124417-97F8-471D-AB05-2890E362B7B2}" srcOrd="0" destOrd="0" presId="urn:microsoft.com/office/officeart/2016/7/layout/LinearBlockProcessNumbered"/>
    <dgm:cxn modelId="{7DB3C946-17C7-4529-966A-25D8BB2F5F24}" type="presParOf" srcId="{8FE1C89B-DFA5-4AB3-9FD0-6727402182D9}" destId="{059912C6-3AB2-4D7B-889D-4CBBC91569A0}" srcOrd="1" destOrd="0" presId="urn:microsoft.com/office/officeart/2016/7/layout/LinearBlockProcessNumbered"/>
    <dgm:cxn modelId="{D1DE2A8E-E748-46D3-8D28-D9CDBF257CDA}" type="presParOf" srcId="{8FE1C89B-DFA5-4AB3-9FD0-6727402182D9}" destId="{ECA5864D-36D8-4CFF-A118-A9A0CB4417EC}" srcOrd="2" destOrd="0" presId="urn:microsoft.com/office/officeart/2016/7/layout/LinearBlockProcessNumbered"/>
    <dgm:cxn modelId="{0FAAB035-A7F0-410A-8DD6-5044D6A155B8}" type="presParOf" srcId="{31B04C32-A08D-4662-A3B0-446797A01129}" destId="{182A8347-D129-4D4E-8BF7-FA39B10EBA2F}" srcOrd="3" destOrd="0" presId="urn:microsoft.com/office/officeart/2016/7/layout/LinearBlockProcessNumbered"/>
    <dgm:cxn modelId="{A68C179D-80CB-4770-8720-72D6587AE8FA}" type="presParOf" srcId="{31B04C32-A08D-4662-A3B0-446797A01129}" destId="{395CBB0C-F4B9-419F-957E-757D5BF8DE62}" srcOrd="4" destOrd="0" presId="urn:microsoft.com/office/officeart/2016/7/layout/LinearBlockProcessNumbered"/>
    <dgm:cxn modelId="{42248968-E87B-42E7-83CB-26AFA67FC3A6}" type="presParOf" srcId="{395CBB0C-F4B9-419F-957E-757D5BF8DE62}" destId="{37F5189E-A79E-44ED-B649-41C09C591A2C}" srcOrd="0" destOrd="0" presId="urn:microsoft.com/office/officeart/2016/7/layout/LinearBlockProcessNumbered"/>
    <dgm:cxn modelId="{0AB6641E-A2DC-4C63-9FFC-9E315958F3AC}" type="presParOf" srcId="{395CBB0C-F4B9-419F-957E-757D5BF8DE62}" destId="{5FB9C894-975C-47C5-936B-5F20086ACFB3}" srcOrd="1" destOrd="0" presId="urn:microsoft.com/office/officeart/2016/7/layout/LinearBlockProcessNumbered"/>
    <dgm:cxn modelId="{0E37FB9D-93F7-4480-9CA2-24EA9CCF5D23}" type="presParOf" srcId="{395CBB0C-F4B9-419F-957E-757D5BF8DE62}" destId="{BCC6937F-59F5-4839-86F8-D49249CE608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3A6373-DED2-401A-BC1F-A7D48659A25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A9CB4A6-170F-49A7-8541-E8BCFE4994AB}">
      <dgm:prSet/>
      <dgm:spPr/>
      <dgm:t>
        <a:bodyPr/>
        <a:lstStyle/>
        <a:p>
          <a:r>
            <a:rPr lang="en-US"/>
            <a:t>Big HTML table (or grid system)</a:t>
          </a:r>
        </a:p>
      </dgm:t>
    </dgm:pt>
    <dgm:pt modelId="{A363C599-DAF8-46BC-B85E-7EE4480B0401}" type="parTrans" cxnId="{E36F4972-786B-41A8-85CD-B2FF8D5CA6CF}">
      <dgm:prSet/>
      <dgm:spPr/>
      <dgm:t>
        <a:bodyPr/>
        <a:lstStyle/>
        <a:p>
          <a:endParaRPr lang="en-US"/>
        </a:p>
      </dgm:t>
    </dgm:pt>
    <dgm:pt modelId="{FCFD48B2-16FB-42D2-8875-98CF9B00AC32}" type="sibTrans" cxnId="{E36F4972-786B-41A8-85CD-B2FF8D5CA6CF}">
      <dgm:prSet/>
      <dgm:spPr/>
      <dgm:t>
        <a:bodyPr/>
        <a:lstStyle/>
        <a:p>
          <a:endParaRPr lang="en-US"/>
        </a:p>
      </dgm:t>
    </dgm:pt>
    <dgm:pt modelId="{81CAE0F2-78EF-4F35-9167-FF8D2E94FB00}">
      <dgm:prSet/>
      <dgm:spPr/>
      <dgm:t>
        <a:bodyPr/>
        <a:lstStyle/>
        <a:p>
          <a:r>
            <a:rPr lang="en-US"/>
            <a:t>Contains all quartiles</a:t>
          </a:r>
        </a:p>
      </dgm:t>
    </dgm:pt>
    <dgm:pt modelId="{3B5C76E0-544F-4E53-ACE4-C72331D8F4F3}" type="parTrans" cxnId="{CFB40BFD-5F6D-4E08-B6EB-28C49C95D579}">
      <dgm:prSet/>
      <dgm:spPr/>
      <dgm:t>
        <a:bodyPr/>
        <a:lstStyle/>
        <a:p>
          <a:endParaRPr lang="en-US"/>
        </a:p>
      </dgm:t>
    </dgm:pt>
    <dgm:pt modelId="{E50E28B6-DB6D-418E-83B1-B5480079C6B2}" type="sibTrans" cxnId="{CFB40BFD-5F6D-4E08-B6EB-28C49C95D579}">
      <dgm:prSet/>
      <dgm:spPr/>
      <dgm:t>
        <a:bodyPr/>
        <a:lstStyle/>
        <a:p>
          <a:endParaRPr lang="en-US"/>
        </a:p>
      </dgm:t>
    </dgm:pt>
    <dgm:pt modelId="{740481C6-7161-483A-A53A-730F91EFF202}">
      <dgm:prSet/>
      <dgm:spPr/>
      <dgm:t>
        <a:bodyPr/>
        <a:lstStyle/>
        <a:p>
          <a:r>
            <a:rPr lang="en-US"/>
            <a:t>Contains all courses for this year</a:t>
          </a:r>
        </a:p>
      </dgm:t>
    </dgm:pt>
    <dgm:pt modelId="{A5344554-793C-4C83-9737-47AFFFCFF39A}" type="parTrans" cxnId="{33F93C9F-E795-4B97-B242-2CE6A538A81B}">
      <dgm:prSet/>
      <dgm:spPr/>
      <dgm:t>
        <a:bodyPr/>
        <a:lstStyle/>
        <a:p>
          <a:endParaRPr lang="en-US"/>
        </a:p>
      </dgm:t>
    </dgm:pt>
    <dgm:pt modelId="{C9C6BD5C-8798-4CF3-8474-6F28FEE828E3}" type="sibTrans" cxnId="{33F93C9F-E795-4B97-B242-2CE6A538A81B}">
      <dgm:prSet/>
      <dgm:spPr/>
      <dgm:t>
        <a:bodyPr/>
        <a:lstStyle/>
        <a:p>
          <a:endParaRPr lang="en-US"/>
        </a:p>
      </dgm:t>
    </dgm:pt>
    <dgm:pt modelId="{7B3233D8-1D26-4F87-BE50-1ED28B936B18}">
      <dgm:prSet/>
      <dgm:spPr/>
      <dgm:t>
        <a:bodyPr/>
        <a:lstStyle/>
        <a:p>
          <a:r>
            <a:rPr lang="en-US"/>
            <a:t>Contains the EC per course</a:t>
          </a:r>
        </a:p>
      </dgm:t>
    </dgm:pt>
    <dgm:pt modelId="{E8375119-3476-46FF-A4ED-1AB4D92E6957}" type="parTrans" cxnId="{AEAE003D-5A0D-48F0-AC62-FBFBA4493D10}">
      <dgm:prSet/>
      <dgm:spPr/>
      <dgm:t>
        <a:bodyPr/>
        <a:lstStyle/>
        <a:p>
          <a:endParaRPr lang="en-US"/>
        </a:p>
      </dgm:t>
    </dgm:pt>
    <dgm:pt modelId="{825D4C2B-C363-493D-9AFC-7050C913B807}" type="sibTrans" cxnId="{AEAE003D-5A0D-48F0-AC62-FBFBA4493D10}">
      <dgm:prSet/>
      <dgm:spPr/>
      <dgm:t>
        <a:bodyPr/>
        <a:lstStyle/>
        <a:p>
          <a:endParaRPr lang="en-US"/>
        </a:p>
      </dgm:t>
    </dgm:pt>
    <dgm:pt modelId="{162CCF6D-635A-4FE7-80DD-CFB60182389D}">
      <dgm:prSet/>
      <dgm:spPr/>
      <dgm:t>
        <a:bodyPr/>
        <a:lstStyle/>
        <a:p>
          <a:r>
            <a:rPr lang="en-US"/>
            <a:t>Contains all exams per course</a:t>
          </a:r>
        </a:p>
      </dgm:t>
    </dgm:pt>
    <dgm:pt modelId="{8CA6CB49-0E92-44C0-9C98-B08355582147}" type="parTrans" cxnId="{1599BA6D-0621-494F-9BDD-397499C53F34}">
      <dgm:prSet/>
      <dgm:spPr/>
      <dgm:t>
        <a:bodyPr/>
        <a:lstStyle/>
        <a:p>
          <a:endParaRPr lang="en-US"/>
        </a:p>
      </dgm:t>
    </dgm:pt>
    <dgm:pt modelId="{66603C9F-BA86-47A7-8C3C-E0AB0F6AED50}" type="sibTrans" cxnId="{1599BA6D-0621-494F-9BDD-397499C53F34}">
      <dgm:prSet/>
      <dgm:spPr/>
      <dgm:t>
        <a:bodyPr/>
        <a:lstStyle/>
        <a:p>
          <a:endParaRPr lang="en-US"/>
        </a:p>
      </dgm:t>
    </dgm:pt>
    <dgm:pt modelId="{498EAA43-A1E2-4C4F-B95A-100DC7C67CA4}">
      <dgm:prSet/>
      <dgm:spPr/>
      <dgm:t>
        <a:bodyPr/>
        <a:lstStyle/>
        <a:p>
          <a:r>
            <a:rPr lang="en-US"/>
            <a:t>Contains all grades per course</a:t>
          </a:r>
        </a:p>
      </dgm:t>
    </dgm:pt>
    <dgm:pt modelId="{4E7E18E9-E732-4E5C-800C-283A194CFD87}" type="parTrans" cxnId="{CCE6593B-5078-4BC4-9195-9CBE05FDC4C8}">
      <dgm:prSet/>
      <dgm:spPr/>
      <dgm:t>
        <a:bodyPr/>
        <a:lstStyle/>
        <a:p>
          <a:endParaRPr lang="en-US"/>
        </a:p>
      </dgm:t>
    </dgm:pt>
    <dgm:pt modelId="{00D10D8A-6076-4CC9-9DFC-D128B5A8CB58}" type="sibTrans" cxnId="{CCE6593B-5078-4BC4-9195-9CBE05FDC4C8}">
      <dgm:prSet/>
      <dgm:spPr/>
      <dgm:t>
        <a:bodyPr/>
        <a:lstStyle/>
        <a:p>
          <a:endParaRPr lang="en-US"/>
        </a:p>
      </dgm:t>
    </dgm:pt>
    <dgm:pt modelId="{6F24E63E-3FA7-4406-A954-14CF80F5DECE}">
      <dgm:prSet/>
      <dgm:spPr/>
      <dgm:t>
        <a:bodyPr/>
        <a:lstStyle/>
        <a:p>
          <a:r>
            <a:rPr lang="en-US"/>
            <a:t>Shows the progress towards your NBSA</a:t>
          </a:r>
        </a:p>
      </dgm:t>
    </dgm:pt>
    <dgm:pt modelId="{DF7BEBD2-00FE-4888-902C-203193678375}" type="parTrans" cxnId="{2ADCD348-6A3B-4014-9938-2EB474AFA295}">
      <dgm:prSet/>
      <dgm:spPr/>
      <dgm:t>
        <a:bodyPr/>
        <a:lstStyle/>
        <a:p>
          <a:endParaRPr lang="en-US"/>
        </a:p>
      </dgm:t>
    </dgm:pt>
    <dgm:pt modelId="{C5928F71-94C3-4AF3-B234-77936CA85207}" type="sibTrans" cxnId="{2ADCD348-6A3B-4014-9938-2EB474AFA295}">
      <dgm:prSet/>
      <dgm:spPr/>
      <dgm:t>
        <a:bodyPr/>
        <a:lstStyle/>
        <a:p>
          <a:endParaRPr lang="en-US"/>
        </a:p>
      </dgm:t>
    </dgm:pt>
    <dgm:pt modelId="{75B1B831-FB3E-443A-BB4E-A05F5F1A1D22}" type="pres">
      <dgm:prSet presAssocID="{9A3A6373-DED2-401A-BC1F-A7D48659A253}" presName="diagram" presStyleCnt="0">
        <dgm:presLayoutVars>
          <dgm:dir/>
          <dgm:resizeHandles val="exact"/>
        </dgm:presLayoutVars>
      </dgm:prSet>
      <dgm:spPr/>
    </dgm:pt>
    <dgm:pt modelId="{E0DDCC28-21C1-4044-A19D-1EF60FDA60B2}" type="pres">
      <dgm:prSet presAssocID="{BA9CB4A6-170F-49A7-8541-E8BCFE4994AB}" presName="node" presStyleLbl="node1" presStyleIdx="0" presStyleCnt="7">
        <dgm:presLayoutVars>
          <dgm:bulletEnabled val="1"/>
        </dgm:presLayoutVars>
      </dgm:prSet>
      <dgm:spPr/>
    </dgm:pt>
    <dgm:pt modelId="{072BAAA9-1835-4A9F-8ECF-C3CC077245B9}" type="pres">
      <dgm:prSet presAssocID="{FCFD48B2-16FB-42D2-8875-98CF9B00AC32}" presName="sibTrans" presStyleCnt="0"/>
      <dgm:spPr/>
    </dgm:pt>
    <dgm:pt modelId="{4AFC9E7F-7D1C-44C6-B0DF-20E609079A5C}" type="pres">
      <dgm:prSet presAssocID="{81CAE0F2-78EF-4F35-9167-FF8D2E94FB00}" presName="node" presStyleLbl="node1" presStyleIdx="1" presStyleCnt="7">
        <dgm:presLayoutVars>
          <dgm:bulletEnabled val="1"/>
        </dgm:presLayoutVars>
      </dgm:prSet>
      <dgm:spPr/>
    </dgm:pt>
    <dgm:pt modelId="{62089CB9-2126-4FF1-8D18-A2EDC06FE2D1}" type="pres">
      <dgm:prSet presAssocID="{E50E28B6-DB6D-418E-83B1-B5480079C6B2}" presName="sibTrans" presStyleCnt="0"/>
      <dgm:spPr/>
    </dgm:pt>
    <dgm:pt modelId="{B65226E5-64B1-4107-8F4E-AA6347C65AA4}" type="pres">
      <dgm:prSet presAssocID="{740481C6-7161-483A-A53A-730F91EFF202}" presName="node" presStyleLbl="node1" presStyleIdx="2" presStyleCnt="7">
        <dgm:presLayoutVars>
          <dgm:bulletEnabled val="1"/>
        </dgm:presLayoutVars>
      </dgm:prSet>
      <dgm:spPr/>
    </dgm:pt>
    <dgm:pt modelId="{0BB90865-6063-41D8-9A9D-6C4B9889321F}" type="pres">
      <dgm:prSet presAssocID="{C9C6BD5C-8798-4CF3-8474-6F28FEE828E3}" presName="sibTrans" presStyleCnt="0"/>
      <dgm:spPr/>
    </dgm:pt>
    <dgm:pt modelId="{BFDF3E68-86F3-4206-8F99-155A508CAE5C}" type="pres">
      <dgm:prSet presAssocID="{7B3233D8-1D26-4F87-BE50-1ED28B936B18}" presName="node" presStyleLbl="node1" presStyleIdx="3" presStyleCnt="7">
        <dgm:presLayoutVars>
          <dgm:bulletEnabled val="1"/>
        </dgm:presLayoutVars>
      </dgm:prSet>
      <dgm:spPr/>
    </dgm:pt>
    <dgm:pt modelId="{ED11EA64-407A-4E2B-9BA0-BF40A51A8E34}" type="pres">
      <dgm:prSet presAssocID="{825D4C2B-C363-493D-9AFC-7050C913B807}" presName="sibTrans" presStyleCnt="0"/>
      <dgm:spPr/>
    </dgm:pt>
    <dgm:pt modelId="{B4057C94-06EE-49B7-888F-5EA05C4A5E99}" type="pres">
      <dgm:prSet presAssocID="{162CCF6D-635A-4FE7-80DD-CFB60182389D}" presName="node" presStyleLbl="node1" presStyleIdx="4" presStyleCnt="7">
        <dgm:presLayoutVars>
          <dgm:bulletEnabled val="1"/>
        </dgm:presLayoutVars>
      </dgm:prSet>
      <dgm:spPr/>
    </dgm:pt>
    <dgm:pt modelId="{E844F1F2-C4C7-458E-AB2C-BDEE4B87DAA1}" type="pres">
      <dgm:prSet presAssocID="{66603C9F-BA86-47A7-8C3C-E0AB0F6AED50}" presName="sibTrans" presStyleCnt="0"/>
      <dgm:spPr/>
    </dgm:pt>
    <dgm:pt modelId="{DA464ADA-B58B-4B1D-B65A-EBCFF5BD9EA9}" type="pres">
      <dgm:prSet presAssocID="{498EAA43-A1E2-4C4F-B95A-100DC7C67CA4}" presName="node" presStyleLbl="node1" presStyleIdx="5" presStyleCnt="7">
        <dgm:presLayoutVars>
          <dgm:bulletEnabled val="1"/>
        </dgm:presLayoutVars>
      </dgm:prSet>
      <dgm:spPr/>
    </dgm:pt>
    <dgm:pt modelId="{C97E29BD-4222-4543-A9FA-EED4ACB17FD3}" type="pres">
      <dgm:prSet presAssocID="{00D10D8A-6076-4CC9-9DFC-D128B5A8CB58}" presName="sibTrans" presStyleCnt="0"/>
      <dgm:spPr/>
    </dgm:pt>
    <dgm:pt modelId="{902C823D-79E1-4AC8-8D6B-2121FC36F64C}" type="pres">
      <dgm:prSet presAssocID="{6F24E63E-3FA7-4406-A954-14CF80F5DECE}" presName="node" presStyleLbl="node1" presStyleIdx="6" presStyleCnt="7">
        <dgm:presLayoutVars>
          <dgm:bulletEnabled val="1"/>
        </dgm:presLayoutVars>
      </dgm:prSet>
      <dgm:spPr/>
    </dgm:pt>
  </dgm:ptLst>
  <dgm:cxnLst>
    <dgm:cxn modelId="{E5B41E0B-497B-4841-88FC-FA72818151E5}" type="presOf" srcId="{7B3233D8-1D26-4F87-BE50-1ED28B936B18}" destId="{BFDF3E68-86F3-4206-8F99-155A508CAE5C}" srcOrd="0" destOrd="0" presId="urn:microsoft.com/office/officeart/2005/8/layout/default"/>
    <dgm:cxn modelId="{A9127E22-D003-4A26-858A-299729B00463}" type="presOf" srcId="{81CAE0F2-78EF-4F35-9167-FF8D2E94FB00}" destId="{4AFC9E7F-7D1C-44C6-B0DF-20E609079A5C}" srcOrd="0" destOrd="0" presId="urn:microsoft.com/office/officeart/2005/8/layout/default"/>
    <dgm:cxn modelId="{766F342F-EE1B-4344-899D-F6BA6EF7E0A2}" type="presOf" srcId="{9A3A6373-DED2-401A-BC1F-A7D48659A253}" destId="{75B1B831-FB3E-443A-BB4E-A05F5F1A1D22}" srcOrd="0" destOrd="0" presId="urn:microsoft.com/office/officeart/2005/8/layout/default"/>
    <dgm:cxn modelId="{8639F139-5756-473F-BDF9-AD1ADD5CCF58}" type="presOf" srcId="{162CCF6D-635A-4FE7-80DD-CFB60182389D}" destId="{B4057C94-06EE-49B7-888F-5EA05C4A5E99}" srcOrd="0" destOrd="0" presId="urn:microsoft.com/office/officeart/2005/8/layout/default"/>
    <dgm:cxn modelId="{CCE6593B-5078-4BC4-9195-9CBE05FDC4C8}" srcId="{9A3A6373-DED2-401A-BC1F-A7D48659A253}" destId="{498EAA43-A1E2-4C4F-B95A-100DC7C67CA4}" srcOrd="5" destOrd="0" parTransId="{4E7E18E9-E732-4E5C-800C-283A194CFD87}" sibTransId="{00D10D8A-6076-4CC9-9DFC-D128B5A8CB58}"/>
    <dgm:cxn modelId="{AEAE003D-5A0D-48F0-AC62-FBFBA4493D10}" srcId="{9A3A6373-DED2-401A-BC1F-A7D48659A253}" destId="{7B3233D8-1D26-4F87-BE50-1ED28B936B18}" srcOrd="3" destOrd="0" parTransId="{E8375119-3476-46FF-A4ED-1AB4D92E6957}" sibTransId="{825D4C2B-C363-493D-9AFC-7050C913B807}"/>
    <dgm:cxn modelId="{1388985F-1CC9-4B77-99B3-F5649CA3A318}" type="presOf" srcId="{BA9CB4A6-170F-49A7-8541-E8BCFE4994AB}" destId="{E0DDCC28-21C1-4044-A19D-1EF60FDA60B2}" srcOrd="0" destOrd="0" presId="urn:microsoft.com/office/officeart/2005/8/layout/default"/>
    <dgm:cxn modelId="{2ADCD348-6A3B-4014-9938-2EB474AFA295}" srcId="{9A3A6373-DED2-401A-BC1F-A7D48659A253}" destId="{6F24E63E-3FA7-4406-A954-14CF80F5DECE}" srcOrd="6" destOrd="0" parTransId="{DF7BEBD2-00FE-4888-902C-203193678375}" sibTransId="{C5928F71-94C3-4AF3-B234-77936CA85207}"/>
    <dgm:cxn modelId="{1599BA6D-0621-494F-9BDD-397499C53F34}" srcId="{9A3A6373-DED2-401A-BC1F-A7D48659A253}" destId="{162CCF6D-635A-4FE7-80DD-CFB60182389D}" srcOrd="4" destOrd="0" parTransId="{8CA6CB49-0E92-44C0-9C98-B08355582147}" sibTransId="{66603C9F-BA86-47A7-8C3C-E0AB0F6AED50}"/>
    <dgm:cxn modelId="{E36F4972-786B-41A8-85CD-B2FF8D5CA6CF}" srcId="{9A3A6373-DED2-401A-BC1F-A7D48659A253}" destId="{BA9CB4A6-170F-49A7-8541-E8BCFE4994AB}" srcOrd="0" destOrd="0" parTransId="{A363C599-DAF8-46BC-B85E-7EE4480B0401}" sibTransId="{FCFD48B2-16FB-42D2-8875-98CF9B00AC32}"/>
    <dgm:cxn modelId="{82933F93-BCFC-4CBB-998C-8553E473F459}" type="presOf" srcId="{740481C6-7161-483A-A53A-730F91EFF202}" destId="{B65226E5-64B1-4107-8F4E-AA6347C65AA4}" srcOrd="0" destOrd="0" presId="urn:microsoft.com/office/officeart/2005/8/layout/default"/>
    <dgm:cxn modelId="{7838599B-BC35-40D1-B867-23C5E12472B5}" type="presOf" srcId="{6F24E63E-3FA7-4406-A954-14CF80F5DECE}" destId="{902C823D-79E1-4AC8-8D6B-2121FC36F64C}" srcOrd="0" destOrd="0" presId="urn:microsoft.com/office/officeart/2005/8/layout/default"/>
    <dgm:cxn modelId="{33F93C9F-E795-4B97-B242-2CE6A538A81B}" srcId="{9A3A6373-DED2-401A-BC1F-A7D48659A253}" destId="{740481C6-7161-483A-A53A-730F91EFF202}" srcOrd="2" destOrd="0" parTransId="{A5344554-793C-4C83-9737-47AFFFCFF39A}" sibTransId="{C9C6BD5C-8798-4CF3-8474-6F28FEE828E3}"/>
    <dgm:cxn modelId="{5AB203D7-A6BC-4CF6-AC6B-050F8718333C}" type="presOf" srcId="{498EAA43-A1E2-4C4F-B95A-100DC7C67CA4}" destId="{DA464ADA-B58B-4B1D-B65A-EBCFF5BD9EA9}" srcOrd="0" destOrd="0" presId="urn:microsoft.com/office/officeart/2005/8/layout/default"/>
    <dgm:cxn modelId="{CFB40BFD-5F6D-4E08-B6EB-28C49C95D579}" srcId="{9A3A6373-DED2-401A-BC1F-A7D48659A253}" destId="{81CAE0F2-78EF-4F35-9167-FF8D2E94FB00}" srcOrd="1" destOrd="0" parTransId="{3B5C76E0-544F-4E53-ACE4-C72331D8F4F3}" sibTransId="{E50E28B6-DB6D-418E-83B1-B5480079C6B2}"/>
    <dgm:cxn modelId="{366B925C-4A16-4601-A83C-41852617F747}" type="presParOf" srcId="{75B1B831-FB3E-443A-BB4E-A05F5F1A1D22}" destId="{E0DDCC28-21C1-4044-A19D-1EF60FDA60B2}" srcOrd="0" destOrd="0" presId="urn:microsoft.com/office/officeart/2005/8/layout/default"/>
    <dgm:cxn modelId="{A8905BB0-2538-42B4-811A-483A3AA7B73C}" type="presParOf" srcId="{75B1B831-FB3E-443A-BB4E-A05F5F1A1D22}" destId="{072BAAA9-1835-4A9F-8ECF-C3CC077245B9}" srcOrd="1" destOrd="0" presId="urn:microsoft.com/office/officeart/2005/8/layout/default"/>
    <dgm:cxn modelId="{D762A7C5-FEF1-4B90-841E-326DBD06D8AA}" type="presParOf" srcId="{75B1B831-FB3E-443A-BB4E-A05F5F1A1D22}" destId="{4AFC9E7F-7D1C-44C6-B0DF-20E609079A5C}" srcOrd="2" destOrd="0" presId="urn:microsoft.com/office/officeart/2005/8/layout/default"/>
    <dgm:cxn modelId="{42390E9B-96F5-4AFC-8A5D-C0C12475E5FB}" type="presParOf" srcId="{75B1B831-FB3E-443A-BB4E-A05F5F1A1D22}" destId="{62089CB9-2126-4FF1-8D18-A2EDC06FE2D1}" srcOrd="3" destOrd="0" presId="urn:microsoft.com/office/officeart/2005/8/layout/default"/>
    <dgm:cxn modelId="{7525C5E1-310B-40E2-B3F6-729C5B488ACD}" type="presParOf" srcId="{75B1B831-FB3E-443A-BB4E-A05F5F1A1D22}" destId="{B65226E5-64B1-4107-8F4E-AA6347C65AA4}" srcOrd="4" destOrd="0" presId="urn:microsoft.com/office/officeart/2005/8/layout/default"/>
    <dgm:cxn modelId="{AF62F40A-71EA-4B5C-A811-CE9D1438DCCE}" type="presParOf" srcId="{75B1B831-FB3E-443A-BB4E-A05F5F1A1D22}" destId="{0BB90865-6063-41D8-9A9D-6C4B9889321F}" srcOrd="5" destOrd="0" presId="urn:microsoft.com/office/officeart/2005/8/layout/default"/>
    <dgm:cxn modelId="{EC56F580-DD42-4D23-9A6D-52011A2141E4}" type="presParOf" srcId="{75B1B831-FB3E-443A-BB4E-A05F5F1A1D22}" destId="{BFDF3E68-86F3-4206-8F99-155A508CAE5C}" srcOrd="6" destOrd="0" presId="urn:microsoft.com/office/officeart/2005/8/layout/default"/>
    <dgm:cxn modelId="{5951659C-6ECC-4597-98DD-BFEF45AE979C}" type="presParOf" srcId="{75B1B831-FB3E-443A-BB4E-A05F5F1A1D22}" destId="{ED11EA64-407A-4E2B-9BA0-BF40A51A8E34}" srcOrd="7" destOrd="0" presId="urn:microsoft.com/office/officeart/2005/8/layout/default"/>
    <dgm:cxn modelId="{AC98ABA0-C6A7-4088-97AD-20D5C1630B42}" type="presParOf" srcId="{75B1B831-FB3E-443A-BB4E-A05F5F1A1D22}" destId="{B4057C94-06EE-49B7-888F-5EA05C4A5E99}" srcOrd="8" destOrd="0" presId="urn:microsoft.com/office/officeart/2005/8/layout/default"/>
    <dgm:cxn modelId="{9BB78E63-FB8A-419B-B446-330D6CC21ED3}" type="presParOf" srcId="{75B1B831-FB3E-443A-BB4E-A05F5F1A1D22}" destId="{E844F1F2-C4C7-458E-AB2C-BDEE4B87DAA1}" srcOrd="9" destOrd="0" presId="urn:microsoft.com/office/officeart/2005/8/layout/default"/>
    <dgm:cxn modelId="{14F9FC7D-82CA-4A3A-B015-5E33ED8688B5}" type="presParOf" srcId="{75B1B831-FB3E-443A-BB4E-A05F5F1A1D22}" destId="{DA464ADA-B58B-4B1D-B65A-EBCFF5BD9EA9}" srcOrd="10" destOrd="0" presId="urn:microsoft.com/office/officeart/2005/8/layout/default"/>
    <dgm:cxn modelId="{D796A318-D3D6-454C-A49D-3212FF71A97E}" type="presParOf" srcId="{75B1B831-FB3E-443A-BB4E-A05F5F1A1D22}" destId="{C97E29BD-4222-4543-A9FA-EED4ACB17FD3}" srcOrd="11" destOrd="0" presId="urn:microsoft.com/office/officeart/2005/8/layout/default"/>
    <dgm:cxn modelId="{FED0C6E4-0798-45E6-B507-2837B7208FEC}" type="presParOf" srcId="{75B1B831-FB3E-443A-BB4E-A05F5F1A1D22}" destId="{902C823D-79E1-4AC8-8D6B-2121FC36F64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9B209-0EA4-4AF6-BF3E-DC8B365F406C}">
      <dsp:nvSpPr>
        <dsp:cNvPr id="0" name=""/>
        <dsp:cNvSpPr/>
      </dsp:nvSpPr>
      <dsp:spPr>
        <a:xfrm>
          <a:off x="853" y="21822"/>
          <a:ext cx="3457633" cy="41491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Explain the structure of the entire first year</a:t>
          </a:r>
        </a:p>
      </dsp:txBody>
      <dsp:txXfrm>
        <a:off x="853" y="1681486"/>
        <a:ext cx="3457633" cy="2489496"/>
      </dsp:txXfrm>
    </dsp:sp>
    <dsp:sp modelId="{DE60876C-58CE-4FCB-9E60-D972E7563AC8}">
      <dsp:nvSpPr>
        <dsp:cNvPr id="0" name=""/>
        <dsp:cNvSpPr/>
      </dsp:nvSpPr>
      <dsp:spPr>
        <a:xfrm>
          <a:off x="853" y="21822"/>
          <a:ext cx="3457633" cy="165966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53" y="21822"/>
        <a:ext cx="3457633" cy="1659664"/>
      </dsp:txXfrm>
    </dsp:sp>
    <dsp:sp modelId="{10124417-97F8-471D-AB05-2890E362B7B2}">
      <dsp:nvSpPr>
        <dsp:cNvPr id="0" name=""/>
        <dsp:cNvSpPr/>
      </dsp:nvSpPr>
      <dsp:spPr>
        <a:xfrm>
          <a:off x="3735097" y="21822"/>
          <a:ext cx="3457633" cy="41491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Choose a CSS path</a:t>
          </a:r>
        </a:p>
      </dsp:txBody>
      <dsp:txXfrm>
        <a:off x="3735097" y="1681486"/>
        <a:ext cx="3457633" cy="2489496"/>
      </dsp:txXfrm>
    </dsp:sp>
    <dsp:sp modelId="{059912C6-3AB2-4D7B-889D-4CBBC91569A0}">
      <dsp:nvSpPr>
        <dsp:cNvPr id="0" name=""/>
        <dsp:cNvSpPr/>
      </dsp:nvSpPr>
      <dsp:spPr>
        <a:xfrm>
          <a:off x="3735097" y="21822"/>
          <a:ext cx="3457633" cy="165966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735097" y="21822"/>
        <a:ext cx="3457633" cy="1659664"/>
      </dsp:txXfrm>
    </dsp:sp>
    <dsp:sp modelId="{37F5189E-A79E-44ED-B649-41C09C591A2C}">
      <dsp:nvSpPr>
        <dsp:cNvPr id="0" name=""/>
        <dsp:cNvSpPr/>
      </dsp:nvSpPr>
      <dsp:spPr>
        <a:xfrm>
          <a:off x="7469341" y="21822"/>
          <a:ext cx="3457633" cy="41491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Start preparing for the pitch</a:t>
          </a:r>
        </a:p>
      </dsp:txBody>
      <dsp:txXfrm>
        <a:off x="7469341" y="1681486"/>
        <a:ext cx="3457633" cy="2489496"/>
      </dsp:txXfrm>
    </dsp:sp>
    <dsp:sp modelId="{5FB9C894-975C-47C5-936B-5F20086ACFB3}">
      <dsp:nvSpPr>
        <dsp:cNvPr id="0" name=""/>
        <dsp:cNvSpPr/>
      </dsp:nvSpPr>
      <dsp:spPr>
        <a:xfrm>
          <a:off x="7469341" y="21822"/>
          <a:ext cx="3457633" cy="165966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469341" y="21822"/>
        <a:ext cx="3457633" cy="1659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DDCC28-21C1-4044-A19D-1EF60FDA60B2}">
      <dsp:nvSpPr>
        <dsp:cNvPr id="0" name=""/>
        <dsp:cNvSpPr/>
      </dsp:nvSpPr>
      <dsp:spPr>
        <a:xfrm>
          <a:off x="3201" y="193789"/>
          <a:ext cx="2539866" cy="15239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Big HTML table (or grid system)</a:t>
          </a:r>
        </a:p>
      </dsp:txBody>
      <dsp:txXfrm>
        <a:off x="3201" y="193789"/>
        <a:ext cx="2539866" cy="1523919"/>
      </dsp:txXfrm>
    </dsp:sp>
    <dsp:sp modelId="{4AFC9E7F-7D1C-44C6-B0DF-20E609079A5C}">
      <dsp:nvSpPr>
        <dsp:cNvPr id="0" name=""/>
        <dsp:cNvSpPr/>
      </dsp:nvSpPr>
      <dsp:spPr>
        <a:xfrm>
          <a:off x="2797054" y="193789"/>
          <a:ext cx="2539866" cy="15239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Contains all quartiles</a:t>
          </a:r>
        </a:p>
      </dsp:txBody>
      <dsp:txXfrm>
        <a:off x="2797054" y="193789"/>
        <a:ext cx="2539866" cy="1523919"/>
      </dsp:txXfrm>
    </dsp:sp>
    <dsp:sp modelId="{B65226E5-64B1-4107-8F4E-AA6347C65AA4}">
      <dsp:nvSpPr>
        <dsp:cNvPr id="0" name=""/>
        <dsp:cNvSpPr/>
      </dsp:nvSpPr>
      <dsp:spPr>
        <a:xfrm>
          <a:off x="5590907" y="193789"/>
          <a:ext cx="2539866" cy="15239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Contains all courses for this year</a:t>
          </a:r>
        </a:p>
      </dsp:txBody>
      <dsp:txXfrm>
        <a:off x="5590907" y="193789"/>
        <a:ext cx="2539866" cy="1523919"/>
      </dsp:txXfrm>
    </dsp:sp>
    <dsp:sp modelId="{BFDF3E68-86F3-4206-8F99-155A508CAE5C}">
      <dsp:nvSpPr>
        <dsp:cNvPr id="0" name=""/>
        <dsp:cNvSpPr/>
      </dsp:nvSpPr>
      <dsp:spPr>
        <a:xfrm>
          <a:off x="8384760" y="193789"/>
          <a:ext cx="2539866" cy="15239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Contains the EC per course</a:t>
          </a:r>
        </a:p>
      </dsp:txBody>
      <dsp:txXfrm>
        <a:off x="8384760" y="193789"/>
        <a:ext cx="2539866" cy="1523919"/>
      </dsp:txXfrm>
    </dsp:sp>
    <dsp:sp modelId="{B4057C94-06EE-49B7-888F-5EA05C4A5E99}">
      <dsp:nvSpPr>
        <dsp:cNvPr id="0" name=""/>
        <dsp:cNvSpPr/>
      </dsp:nvSpPr>
      <dsp:spPr>
        <a:xfrm>
          <a:off x="1400128" y="1971695"/>
          <a:ext cx="2539866" cy="152391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Contains all exams per course</a:t>
          </a:r>
        </a:p>
      </dsp:txBody>
      <dsp:txXfrm>
        <a:off x="1400128" y="1971695"/>
        <a:ext cx="2539866" cy="1523919"/>
      </dsp:txXfrm>
    </dsp:sp>
    <dsp:sp modelId="{DA464ADA-B58B-4B1D-B65A-EBCFF5BD9EA9}">
      <dsp:nvSpPr>
        <dsp:cNvPr id="0" name=""/>
        <dsp:cNvSpPr/>
      </dsp:nvSpPr>
      <dsp:spPr>
        <a:xfrm>
          <a:off x="4193981" y="1971695"/>
          <a:ext cx="2539866" cy="15239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Contains all grades per course</a:t>
          </a:r>
        </a:p>
      </dsp:txBody>
      <dsp:txXfrm>
        <a:off x="4193981" y="1971695"/>
        <a:ext cx="2539866" cy="1523919"/>
      </dsp:txXfrm>
    </dsp:sp>
    <dsp:sp modelId="{902C823D-79E1-4AC8-8D6B-2121FC36F64C}">
      <dsp:nvSpPr>
        <dsp:cNvPr id="0" name=""/>
        <dsp:cNvSpPr/>
      </dsp:nvSpPr>
      <dsp:spPr>
        <a:xfrm>
          <a:off x="6987834" y="1971695"/>
          <a:ext cx="2539866" cy="15239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Shows the progress towards your NBSA</a:t>
          </a:r>
        </a:p>
      </dsp:txBody>
      <dsp:txXfrm>
        <a:off x="6987834" y="1971695"/>
        <a:ext cx="2539866" cy="1523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45119-A9F8-498A-B25D-166AA35031ED}" type="datetimeFigureOut">
              <a:rPr lang="nl-NL" smtClean="0"/>
              <a:t>10-9-2023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C25A7-328E-4D5C-8B98-FF9759D337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5631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z.nl/uploads/documents/1.4-Over-de-HZ/1.4.3.-Regelingen-en-documenten/OERS/2022-2023/IR-CER-HZ-B-HBO-ICT-full-time-2022-2023-DEF2.pd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better or for worse, you are in an adult education program, and we will treat you as such.</a:t>
            </a:r>
          </a:p>
          <a:p>
            <a:r>
              <a:rPr lang="en-US"/>
              <a:t>For the first two weeks we ask you to register your attendance online.</a:t>
            </a:r>
            <a:br>
              <a:rPr lang="en-US"/>
            </a:br>
            <a:r>
              <a:rPr lang="en-US"/>
              <a:t>You have to do this yourself via HZ Learn</a:t>
            </a:r>
          </a:p>
          <a:p>
            <a:r>
              <a:rPr lang="en-US"/>
              <a:t>Your attendance and study progress is </a:t>
            </a:r>
            <a:r>
              <a:rPr lang="en-US" u="sng"/>
              <a:t>your own responsibility</a:t>
            </a:r>
          </a:p>
          <a:p>
            <a:r>
              <a:rPr lang="en-US"/>
              <a:t>We offer help where we can, but </a:t>
            </a:r>
            <a:r>
              <a:rPr lang="en-US" u="sng"/>
              <a:t>ask</a:t>
            </a:r>
            <a:r>
              <a:rPr lang="en-US"/>
              <a:t> if you need more!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502D2-C19A-4F51-A329-8B2430E7C7D5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104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are the requirements for the study monitor in the dashboard. Let students open the assignment specification, and check if this is complete</a:t>
            </a:r>
          </a:p>
          <a:p>
            <a:r>
              <a:rPr lang="en-US"/>
              <a:t>Note: these are all requirements that are related to the table structure. So, we’ve </a:t>
            </a:r>
            <a:r>
              <a:rPr lang="en-US" i="1"/>
              <a:t>translated</a:t>
            </a:r>
            <a:r>
              <a:rPr lang="en-US" i="0"/>
              <a:t> the requirements in order to be able to design the table structure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C25A7-328E-4D5C-8B98-FF9759D3379F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9589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https://www.w3schools.com/html/tryit.asp?filename=tryhtml_table3</a:t>
            </a:r>
            <a:endParaRPr lang="nl-NL" dirty="0"/>
          </a:p>
          <a:p>
            <a:r>
              <a:rPr lang="en-US" dirty="0"/>
              <a:t>Important sections to mention: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/>
              <a:t>A table consists of (nested) columns and rows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/>
              <a:t>A row is a &lt;tr&gt; element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/>
              <a:t>Columns are represented as &lt;td&gt; elements inside each row (and are actually cells then)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/>
              <a:t>First row contains &lt;</a:t>
            </a:r>
            <a:r>
              <a:rPr lang="en-US" dirty="0" err="1"/>
              <a:t>th</a:t>
            </a:r>
            <a:r>
              <a:rPr lang="en-US" dirty="0"/>
              <a:t>&gt; elements as the table header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C25A7-328E-4D5C-8B98-FF9759D3379F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779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C25A7-328E-4D5C-8B98-FF9759D3379F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163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Something like this? Check the CER: </a:t>
            </a:r>
            <a:r>
              <a:rPr lang="en-US">
                <a:hlinkClick r:id="rId3"/>
              </a:rPr>
              <a:t>Uitvoeringsregeling naam opleiding (hz.nl)</a:t>
            </a:r>
            <a:endParaRPr lang="en-US"/>
          </a:p>
          <a:p>
            <a:r>
              <a:rPr lang="en-US"/>
              <a:t>Walk through the CER and make aware that:</a:t>
            </a:r>
          </a:p>
          <a:p>
            <a:pPr marL="171450" indent="-171450">
              <a:buFontTx/>
              <a:buChar char="-"/>
            </a:pPr>
            <a:r>
              <a:rPr lang="en-US"/>
              <a:t>Grades belong to exams</a:t>
            </a:r>
          </a:p>
          <a:p>
            <a:pPr marL="171450" indent="-171450">
              <a:buFontTx/>
              <a:buChar char="-"/>
            </a:pPr>
            <a:r>
              <a:rPr lang="en-US"/>
              <a:t>Exams are grouped in courses</a:t>
            </a:r>
          </a:p>
          <a:p>
            <a:pPr marL="171450" indent="-171450">
              <a:buFontTx/>
              <a:buChar char="-"/>
            </a:pPr>
            <a:r>
              <a:rPr lang="en-US"/>
              <a:t>Courses are (</a:t>
            </a:r>
            <a:r>
              <a:rPr lang="en-US" err="1"/>
              <a:t>kinda</a:t>
            </a:r>
            <a:r>
              <a:rPr lang="en-US"/>
              <a:t>) grouped in quartiles (at least, the exams)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C25A7-328E-4D5C-8B98-FF9759D3379F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7721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So, we need something like this, where some parts of the table are structured differently.</a:t>
            </a:r>
          </a:p>
          <a:p>
            <a:r>
              <a:rPr lang="en-US"/>
              <a:t>We see that some of the cells are ‘merged’ into one cell, or that one cell is ‘spanning’ across multiple rows</a:t>
            </a:r>
          </a:p>
          <a:p>
            <a:r>
              <a:rPr lang="en-US"/>
              <a:t>How can we do that?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C25A7-328E-4D5C-8B98-FF9759D3379F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1559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Refer to the skills lab assignment on Learn (notion)</a:t>
            </a:r>
          </a:p>
          <a:p>
            <a:r>
              <a:rPr lang="en-US"/>
              <a:t>May work individually or in groups. Prefer in groups, so you can discuss opinions about designs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C25A7-328E-4D5C-8B98-FF9759D3379F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1306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27552-D679-4380-9F5A-BD0398F7E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B09D1C-4540-432E-935F-595582B43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CD61E-CC1B-4E02-BFD0-1E6D1E24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48D8-0EEC-46FF-92A4-92246AD4526E}" type="datetime1">
              <a:rPr lang="nl-NL" smtClean="0"/>
              <a:t>10-9-2023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97C9A-BD4F-4C74-ACFA-344AA93A8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98CEB-613D-43A1-BAEE-38EB641EF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876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F3F3-A487-4BA1-90E2-38FB8B1B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669A20-C463-4A28-A902-AAB8CF3BC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30D44-F1D2-4F67-B964-A6D7257F0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7701A-364D-4E7C-B4D8-13C5FE7D0832}" type="datetime1">
              <a:rPr lang="nl-NL" smtClean="0"/>
              <a:t>10-9-2023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07A29-DE37-476C-8138-F09CBA96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655CE-0436-4FC2-96EE-EE5E95C7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8850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45F4ED-0F68-4D23-904C-45C17F6F49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57F64-B726-4601-9AEF-9253EE5CA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93AA9-C86B-4AC4-8B5C-7ED67D2A1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2FE6C-704C-47F0-8397-3A6CD0229C41}" type="datetime1">
              <a:rPr lang="nl-NL" smtClean="0"/>
              <a:t>10-9-2023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5EBB1-A028-49F9-8CCC-9538A3362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5C67A-856B-4460-8763-562D109E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9304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2DCA-03E7-490E-90DE-FD7CFF2D1CFB}" type="datetimeFigureOut">
              <a:rPr lang="nl-NL" smtClean="0"/>
              <a:t>10-9-2023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14A-4F5C-493A-8FBC-06D5D1CD67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9122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2DCA-03E7-490E-90DE-FD7CFF2D1CFB}" type="datetimeFigureOut">
              <a:rPr lang="nl-NL" smtClean="0"/>
              <a:t>10-9-2023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14A-4F5C-493A-8FBC-06D5D1CD67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0343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2DCA-03E7-490E-90DE-FD7CFF2D1CFB}" type="datetimeFigureOut">
              <a:rPr lang="nl-NL" smtClean="0"/>
              <a:t>10-9-2023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14A-4F5C-493A-8FBC-06D5D1CD67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4833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2DCA-03E7-490E-90DE-FD7CFF2D1CFB}" type="datetimeFigureOut">
              <a:rPr lang="nl-NL" smtClean="0"/>
              <a:t>10-9-2023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14A-4F5C-493A-8FBC-06D5D1CD67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8789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2DCA-03E7-490E-90DE-FD7CFF2D1CFB}" type="datetimeFigureOut">
              <a:rPr lang="nl-NL" smtClean="0"/>
              <a:t>10-9-2023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14A-4F5C-493A-8FBC-06D5D1CD679D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898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2DCA-03E7-490E-90DE-FD7CFF2D1CFB}" type="datetimeFigureOut">
              <a:rPr lang="nl-NL" smtClean="0"/>
              <a:t>10-9-2023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14A-4F5C-493A-8FBC-06D5D1CD67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601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2DCA-03E7-490E-90DE-FD7CFF2D1CFB}" type="datetimeFigureOut">
              <a:rPr lang="nl-NL" smtClean="0"/>
              <a:t>10-9-2023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14A-4F5C-493A-8FBC-06D5D1CD67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005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2DCA-03E7-490E-90DE-FD7CFF2D1CFB}" type="datetimeFigureOut">
              <a:rPr lang="nl-NL" smtClean="0"/>
              <a:t>10-9-2023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14A-4F5C-493A-8FBC-06D5D1CD67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9400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67099-6538-46F8-9283-97A926CA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3E68-CBF4-40CC-BCAC-86E64F126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00247-D294-404C-9E63-4F9FBD35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64109-E1EB-416D-B3FE-84BE6AB97D73}" type="datetime1">
              <a:rPr lang="nl-NL" smtClean="0"/>
              <a:t>10-9-2023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6CADB-10B0-4BFC-816E-1282E217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6A12A-A763-4D5F-BEDB-C49EAE5B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3309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2DCA-03E7-490E-90DE-FD7CFF2D1CFB}" type="datetimeFigureOut">
              <a:rPr lang="nl-NL" smtClean="0"/>
              <a:t>10-9-2023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14A-4F5C-493A-8FBC-06D5D1CD67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0202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2DCA-03E7-490E-90DE-FD7CFF2D1CFB}" type="datetimeFigureOut">
              <a:rPr lang="nl-NL" smtClean="0"/>
              <a:t>10-9-2023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14A-4F5C-493A-8FBC-06D5D1CD67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17278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2DCA-03E7-490E-90DE-FD7CFF2D1CFB}" type="datetimeFigureOut">
              <a:rPr lang="nl-NL" smtClean="0"/>
              <a:t>10-9-2023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5D14A-4F5C-493A-8FBC-06D5D1CD67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245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0119-C657-4058-87F9-2F5D48CD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089D2-8853-46DB-9857-788625B52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E654E-ACC4-4B85-BD78-BFFAEC4A1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1B3B-4F6C-4910-BEA1-22D75FA4A613}" type="datetime1">
              <a:rPr lang="nl-NL" smtClean="0"/>
              <a:t>10-9-2023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AD879-5CDD-4225-8CFD-9423D69B2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4D15-ED18-4112-9700-25E8FB09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7808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48574-F4E9-4682-A3A4-261900BE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F2354-7F57-4FAC-9139-FF2534FDB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86B0C-7D92-416F-94C0-5C147B2C6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E1B49-7633-40AB-A8E7-07C3916A5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42D9-0EB2-455A-BA3D-2C35190EAD46}" type="datetime1">
              <a:rPr lang="nl-NL" smtClean="0"/>
              <a:t>10-9-2023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7BE4C-4CF3-45FB-9E91-9B3E9194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7D45A-FF30-4AE6-A0BB-9EDC9DD3D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3046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D1E5-8FD1-4604-A49A-AB7A48729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5C361-5500-42AE-9D35-744F5C65F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BB875-548F-4936-BB16-597A9E312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6AAEB-D821-42F5-AA86-2DC8EC6C0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A84720-A0A7-4958-9887-C043CDC6DF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009046-1250-48B1-953C-DA32E82B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3D79-007D-40A8-98EB-9747E8327366}" type="datetime1">
              <a:rPr lang="nl-NL" smtClean="0"/>
              <a:t>10-9-2023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88E750-3242-4F49-97EB-E00C9B98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7E970-E9EA-4E34-A5FF-87544A930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9337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D46A-2F65-4619-8993-715EC4C5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F975F5-1423-42C9-98E9-378865C98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9ADC-BF1E-4DC0-B8A8-C9B5840646A5}" type="datetime1">
              <a:rPr lang="nl-NL" smtClean="0"/>
              <a:t>10-9-2023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644DD-3F68-4F0D-B569-067FE7911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A66EB-7AE3-45BE-B9EC-E29DE414D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283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2B6FD-4EA3-4348-B8F9-0A10F4C4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F8E63-A837-452A-AC56-ED417341ABF5}" type="datetime1">
              <a:rPr lang="nl-NL" smtClean="0"/>
              <a:t>10-9-2023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B4F5FE-1BA0-4ABD-B089-1FB03A9F8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97034-E3BA-4C00-8CFA-DC8935FC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9999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DD5A7-4C24-40F6-8E4A-B9018BF24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7A10B-F385-4A94-B02E-D3AF30D56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42118-9D52-466A-987A-6357690EE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F93FD-30B9-465B-B05F-5C79A94C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DE253-7BC7-49B7-BEB0-5ABDB7FF6220}" type="datetime1">
              <a:rPr lang="nl-NL" smtClean="0"/>
              <a:t>10-9-2023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EEDB7-0625-4E16-9C88-13529BD13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C0FEC-6E1D-4E11-8B7E-E91A000C4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1889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E457-B943-4CEF-B031-E161F9B50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926BF1-1A9F-40C5-8D98-F40ED3272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50E46-605C-4F75-B734-13B999E5F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8818F-3418-4C6B-865C-EDF63956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D06F-0D79-4CF0-AFB9-E96DFD5DF978}" type="datetime1">
              <a:rPr lang="nl-NL" smtClean="0"/>
              <a:t>10-9-2023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28FB3-3304-440B-B2BB-B70846A5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73461-BA3C-4512-9D01-92895007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1909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16DE14-35B8-4C55-A94D-32542BA7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47386-66BC-42A4-96D4-A3B3130C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76C26-FF5E-41ED-8075-8EDE9B910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7A8EA-1ABB-47B2-A95F-575EB44D1035}" type="datetime1">
              <a:rPr lang="nl-NL" smtClean="0"/>
              <a:t>10-9-2023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C1E63-F686-4A29-A3EB-A1AC74DD1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/>
              <a:t>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1A4F7-BA25-43C9-B793-4084E9C1A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C643F-AE57-4844-8904-5691D9FA326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566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384E2DCA-03E7-490E-90DE-FD7CFF2D1CFB}" type="datetimeFigureOut">
              <a:rPr lang="nl-NL" smtClean="0"/>
              <a:t>10-9-2023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545D14A-4F5C-493A-8FBC-06D5D1CD679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6459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Video 9" descr="Swirling Pattern">
            <a:extLst>
              <a:ext uri="{FF2B5EF4-FFF2-40B4-BE49-F238E27FC236}">
                <a16:creationId xmlns:a16="http://schemas.microsoft.com/office/drawing/2014/main" id="{EBB49F9A-0F76-92B9-6BCB-4801EFE1F1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FD9FB5-794E-B36A-C722-F7E320987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Visual Design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580933E-882C-61B1-0585-0E1ACF737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Program and Career Orientation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D2B8F-0270-5AD3-22D9-2B33ADFEE1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464109-E1EB-416D-B3FE-84BE6AB97D73}" type="datetime1">
              <a:rPr lang="nl-N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10-9-2023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13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ED50F-9A7A-4EF8-BEBF-07CE3D5B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11EEBC8-BA41-45E4-9393-B6F2DE4767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7281528"/>
              </p:ext>
            </p:extLst>
          </p:nvPr>
        </p:nvGraphicFramePr>
        <p:xfrm>
          <a:off x="838200" y="1825625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85154122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4104097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7217679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101226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520915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Quartile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Course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EC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Exam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Grade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940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0835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6CABC-AA22-4424-B4D0-606DFC4EF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64109-E1EB-416D-B3FE-84BE6AB97D73}" type="datetime1">
              <a:rPr lang="nl-NL" smtClean="0"/>
              <a:t>10-9-2023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D8A3F-772A-4B11-8FF2-9F6C1057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32B0-04B7-4E72-91B1-9D3E909B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6133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7E9B2-A6BE-4F47-9C7E-5062B666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200"/>
              <a:t>Let’s do some design</a:t>
            </a:r>
            <a:endParaRPr lang="nl-NL" sz="4200"/>
          </a:p>
        </p:txBody>
      </p:sp>
      <p:pic>
        <p:nvPicPr>
          <p:cNvPr id="8" name="Picture 7" descr="Rolls of blueprints">
            <a:extLst>
              <a:ext uri="{FF2B5EF4-FFF2-40B4-BE49-F238E27FC236}">
                <a16:creationId xmlns:a16="http://schemas.microsoft.com/office/drawing/2014/main" id="{C7C7A335-8FFB-46A8-A9B9-57ED1C7F6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70" r="-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41104-12E9-4C1D-9D3C-7C55BCA59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Given the requirements</a:t>
            </a:r>
          </a:p>
          <a:p>
            <a:r>
              <a:rPr lang="en-US" sz="2200"/>
              <a:t>The page requires a </a:t>
            </a:r>
            <a:r>
              <a:rPr lang="en-US" sz="2200">
                <a:latin typeface="Consolas" panose="020B0609020204030204" pitchFamily="49" charset="0"/>
              </a:rPr>
              <a:t>&lt;table&gt;</a:t>
            </a:r>
          </a:p>
          <a:p>
            <a:r>
              <a:rPr lang="en-US" sz="2200"/>
              <a:t>A table consists of </a:t>
            </a:r>
            <a:r>
              <a:rPr lang="en-US" sz="2200" i="1"/>
              <a:t>columns</a:t>
            </a:r>
            <a:r>
              <a:rPr lang="en-US" sz="2200"/>
              <a:t> and </a:t>
            </a:r>
            <a:r>
              <a:rPr lang="en-US" sz="2200" i="1"/>
              <a:t>rows</a:t>
            </a:r>
            <a:endParaRPr lang="en-US" sz="2200"/>
          </a:p>
          <a:p>
            <a:r>
              <a:rPr lang="en-US" sz="2200"/>
              <a:t>If you look at what information is required:</a:t>
            </a:r>
          </a:p>
          <a:p>
            <a:pPr lvl="1"/>
            <a:r>
              <a:rPr lang="en-US" sz="1800"/>
              <a:t>How many </a:t>
            </a:r>
            <a:r>
              <a:rPr lang="en-US" sz="1800" i="1"/>
              <a:t>columns</a:t>
            </a:r>
            <a:r>
              <a:rPr lang="en-US" sz="1800"/>
              <a:t> (vertical) should our table have?</a:t>
            </a:r>
          </a:p>
          <a:p>
            <a:pPr lvl="1"/>
            <a:r>
              <a:rPr lang="en-US" sz="1800"/>
              <a:t>How many </a:t>
            </a:r>
            <a:r>
              <a:rPr lang="en-US" sz="1800" i="1"/>
              <a:t>rows</a:t>
            </a:r>
            <a:r>
              <a:rPr lang="en-US" sz="1800"/>
              <a:t> (horizontal) should our table have?</a:t>
            </a:r>
          </a:p>
          <a:p>
            <a:endParaRPr lang="nl-NL" sz="22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10E1A-F00D-4B47-86B3-97E64A91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464109-E1EB-416D-B3FE-84BE6AB97D73}" type="datetime1">
              <a:rPr lang="nl-N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10-9-2023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CB82C-B521-4AF7-AE9D-2E9C32D30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nl-NL"/>
              <a:t>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46E14-BD44-4044-AB40-770694E23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nl-NL" smtClean="0"/>
              <a:pPr>
                <a:spcAft>
                  <a:spcPts val="600"/>
                </a:spcAft>
              </a:pPr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9084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ED50F-9A7A-4EF8-BEBF-07CE3D5B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11EEBC8-BA41-45E4-9393-B6F2DE4767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6412836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85154122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4104097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7217679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101226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520915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Quartile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Course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EC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Exam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Grade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940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08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380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62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27805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6CABC-AA22-4424-B4D0-606DFC4EF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64109-E1EB-416D-B3FE-84BE6AB97D73}" type="datetime1">
              <a:rPr lang="nl-NL" smtClean="0"/>
              <a:t>10-9-2023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D8A3F-772A-4B11-8FF2-9F6C1057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32B0-04B7-4E72-91B1-9D3E909B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2354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C351-DDB7-4033-A795-8F6AE094C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D3D869E-61D8-466C-B06D-8BF045840BD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4457603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2322781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115399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276491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28128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Quartile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Course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EC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Exam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Grade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0879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First course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Written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5,9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7365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/>
                        <a:t>Second course</a:t>
                      </a:r>
                      <a:endParaRPr lang="nl-NL"/>
                    </a:p>
                    <a:p>
                      <a:endParaRPr lang="nl-NL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Case study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7,2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0480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Assessment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5,8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90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49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621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05271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51C00-54BC-410E-B88D-F77921AA0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64109-E1EB-416D-B3FE-84BE6AB97D73}" type="datetime1">
              <a:rPr lang="nl-NL" smtClean="0"/>
              <a:t>10-9-2023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F0ABB-DE1F-4A5D-9E2F-D5D7C734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1EA8F-185D-48D7-ADBB-2C169E74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643F-AE57-4844-8904-5691D9FA3263}" type="slidenum">
              <a:rPr lang="nl-NL" smtClean="0"/>
              <a:t>13</a:t>
            </a:fld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38BD66-A9D0-63EB-98E8-CD47D6293B6D}"/>
              </a:ext>
            </a:extLst>
          </p:cNvPr>
          <p:cNvSpPr/>
          <p:nvPr/>
        </p:nvSpPr>
        <p:spPr>
          <a:xfrm>
            <a:off x="698643" y="2106202"/>
            <a:ext cx="2301411" cy="1273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E98052-0513-AAB3-0C90-3CE6B56B9754}"/>
              </a:ext>
            </a:extLst>
          </p:cNvPr>
          <p:cNvSpPr/>
          <p:nvPr/>
        </p:nvSpPr>
        <p:spPr>
          <a:xfrm>
            <a:off x="2887894" y="2450325"/>
            <a:ext cx="2192677" cy="978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B9A348-F178-CAD4-F0DD-6599DE25627F}"/>
              </a:ext>
            </a:extLst>
          </p:cNvPr>
          <p:cNvSpPr/>
          <p:nvPr/>
        </p:nvSpPr>
        <p:spPr>
          <a:xfrm>
            <a:off x="4999661" y="2457240"/>
            <a:ext cx="2192677" cy="978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066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72FB6-A9DF-0F81-FC9A-69AAD374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Solution: “html table cell merging”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10365B-99EE-8AE2-1D80-0B67ECFA5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47" y="1845426"/>
            <a:ext cx="6873052" cy="445030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5121A-5BA8-2693-BB0A-45FD9227D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2464109-E1EB-416D-B3FE-84BE6AB97D73}" type="datetime1">
              <a:rPr lang="en-US" smtClean="0"/>
              <a:pPr>
                <a:spcAft>
                  <a:spcPts val="600"/>
                </a:spcAft>
              </a:pPr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E6BA5-1559-68D8-8EEA-743172CCF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95F7D-5D0A-6349-C65E-127DFC88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63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777302-0698-55F2-5C06-E12A4862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728"/>
            <a:ext cx="6431284" cy="5530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370CE-FFFC-B2F6-6A54-FDAE3415F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338" y="661200"/>
            <a:ext cx="5188545" cy="15717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852FEA-C20D-B9F0-A626-A846D2B0E417}"/>
              </a:ext>
            </a:extLst>
          </p:cNvPr>
          <p:cNvSpPr/>
          <p:nvPr/>
        </p:nvSpPr>
        <p:spPr>
          <a:xfrm>
            <a:off x="541390" y="3581885"/>
            <a:ext cx="5889894" cy="689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3FD033-AB21-0C7D-4A0E-0593DFB4ABE6}"/>
              </a:ext>
            </a:extLst>
          </p:cNvPr>
          <p:cNvGrpSpPr/>
          <p:nvPr/>
        </p:nvGrpSpPr>
        <p:grpSpPr>
          <a:xfrm>
            <a:off x="588954" y="4813525"/>
            <a:ext cx="5930692" cy="821213"/>
            <a:chOff x="588954" y="4813525"/>
            <a:chExt cx="5930692" cy="82121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96F0AB-0264-4954-B2B4-5F208ED5592E}"/>
                </a:ext>
              </a:extLst>
            </p:cNvPr>
            <p:cNvSpPr/>
            <p:nvPr/>
          </p:nvSpPr>
          <p:spPr>
            <a:xfrm>
              <a:off x="588954" y="4879424"/>
              <a:ext cx="2544468" cy="6894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4DC32A69-A312-80B5-7835-D92318CD6A2D}"/>
                </a:ext>
              </a:extLst>
            </p:cNvPr>
            <p:cNvSpPr/>
            <p:nvPr/>
          </p:nvSpPr>
          <p:spPr>
            <a:xfrm>
              <a:off x="3133422" y="4813525"/>
              <a:ext cx="3386224" cy="821213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No third &lt;td&gt; 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78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D5C0E-41A4-457F-B7CE-E8FAFC11C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Mission accomplished</a:t>
            </a:r>
            <a:endParaRPr lang="nl-NL" sz="3200"/>
          </a:p>
        </p:txBody>
      </p:sp>
      <p:pic>
        <p:nvPicPr>
          <p:cNvPr id="21" name="Picture 20" descr="Arrows pointing towards light">
            <a:extLst>
              <a:ext uri="{FF2B5EF4-FFF2-40B4-BE49-F238E27FC236}">
                <a16:creationId xmlns:a16="http://schemas.microsoft.com/office/drawing/2014/main" id="{5F168C1C-8E4F-5ED2-E6DB-216119312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7" r="44795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57716-4379-43F3-950A-20757DDF0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7"/>
            <a:ext cx="5444382" cy="2201514"/>
          </a:xfrm>
        </p:spPr>
        <p:txBody>
          <a:bodyPr>
            <a:normAutofit/>
          </a:bodyPr>
          <a:lstStyle/>
          <a:p>
            <a:r>
              <a:rPr lang="en-US" sz="2000"/>
              <a:t>You know all propaedeutic phase courses</a:t>
            </a:r>
          </a:p>
          <a:p>
            <a:r>
              <a:rPr lang="en-US" sz="2000"/>
              <a:t>You know the exams and credits</a:t>
            </a:r>
            <a:r>
              <a:rPr lang="nl-NL" sz="2000"/>
              <a:t> per course</a:t>
            </a:r>
          </a:p>
          <a:p>
            <a:r>
              <a:rPr lang="nl-NL" sz="2000" err="1"/>
              <a:t>Let’s</a:t>
            </a:r>
            <a:r>
              <a:rPr lang="nl-NL" sz="2000"/>
              <a:t> </a:t>
            </a:r>
            <a:r>
              <a:rPr lang="nl-NL" sz="2000" err="1"/>
              <a:t>build</a:t>
            </a:r>
            <a:r>
              <a:rPr lang="nl-NL" sz="2000"/>
              <a:t> </a:t>
            </a:r>
            <a:r>
              <a:rPr lang="nl-NL" sz="2000" err="1"/>
              <a:t>that</a:t>
            </a:r>
            <a:r>
              <a:rPr lang="nl-NL" sz="2000"/>
              <a:t> </a:t>
            </a:r>
            <a:r>
              <a:rPr lang="nl-NL" sz="2000" err="1"/>
              <a:t>table</a:t>
            </a:r>
            <a:endParaRPr lang="nl-NL" sz="2000"/>
          </a:p>
          <a:p>
            <a:r>
              <a:rPr lang="nl-NL" sz="2000" err="1"/>
              <a:t>When</a:t>
            </a:r>
            <a:r>
              <a:rPr lang="nl-NL" sz="2000"/>
              <a:t> </a:t>
            </a:r>
            <a:r>
              <a:rPr lang="nl-NL" sz="2000" err="1"/>
              <a:t>done</a:t>
            </a:r>
            <a:r>
              <a:rPr lang="nl-NL" sz="2000"/>
              <a:t>:</a:t>
            </a:r>
          </a:p>
          <a:p>
            <a:pPr lvl="1"/>
            <a:r>
              <a:rPr lang="nl-NL" sz="1600" err="1"/>
              <a:t>Think</a:t>
            </a:r>
            <a:r>
              <a:rPr lang="nl-NL" sz="1600"/>
              <a:t> </a:t>
            </a:r>
            <a:r>
              <a:rPr lang="nl-NL" sz="1600" err="1"/>
              <a:t>about</a:t>
            </a:r>
            <a:r>
              <a:rPr lang="nl-NL" sz="1600"/>
              <a:t> </a:t>
            </a:r>
            <a:r>
              <a:rPr lang="nl-NL" sz="1600" err="1"/>
              <a:t>the</a:t>
            </a:r>
            <a:r>
              <a:rPr lang="nl-NL" sz="1600"/>
              <a:t> styling of </a:t>
            </a:r>
            <a:r>
              <a:rPr lang="nl-NL" sz="1600" err="1"/>
              <a:t>the</a:t>
            </a:r>
            <a:r>
              <a:rPr lang="nl-NL" sz="1600"/>
              <a:t> </a:t>
            </a:r>
            <a:r>
              <a:rPr lang="nl-NL" sz="1600" err="1"/>
              <a:t>table</a:t>
            </a:r>
            <a:endParaRPr lang="nl-NL" sz="1600"/>
          </a:p>
          <a:p>
            <a:pPr lvl="1"/>
            <a:r>
              <a:rPr lang="nl-NL" sz="1600" err="1"/>
              <a:t>Think</a:t>
            </a:r>
            <a:r>
              <a:rPr lang="nl-NL" sz="1600"/>
              <a:t> </a:t>
            </a:r>
            <a:r>
              <a:rPr lang="nl-NL" sz="1600" err="1"/>
              <a:t>about</a:t>
            </a:r>
            <a:r>
              <a:rPr lang="nl-NL" sz="1600"/>
              <a:t> </a:t>
            </a:r>
            <a:r>
              <a:rPr lang="nl-NL" sz="1600" err="1"/>
              <a:t>visualizing</a:t>
            </a:r>
            <a:r>
              <a:rPr lang="nl-NL" sz="1600"/>
              <a:t> </a:t>
            </a:r>
            <a:r>
              <a:rPr lang="nl-NL" sz="1600" err="1"/>
              <a:t>completeness</a:t>
            </a:r>
            <a:endParaRPr lang="nl-NL" sz="16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5E1413-672B-B531-E61D-AA717ED54C29}"/>
              </a:ext>
            </a:extLst>
          </p:cNvPr>
          <p:cNvSpPr/>
          <p:nvPr/>
        </p:nvSpPr>
        <p:spPr>
          <a:xfrm>
            <a:off x="6789557" y="5163347"/>
            <a:ext cx="4018980" cy="124840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Don’t forget to hand in your visual designs before Checkpoint starts</a:t>
            </a:r>
          </a:p>
        </p:txBody>
      </p:sp>
    </p:spTree>
    <p:extLst>
      <p:ext uri="{BB962C8B-B14F-4D97-AF65-F5344CB8AC3E}">
        <p14:creationId xmlns:p14="http://schemas.microsoft.com/office/powerpoint/2010/main" val="56495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3F6D0-6BEB-430E-AD27-A94D6B8D6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At the end of this day, you can</a:t>
            </a:r>
            <a:endParaRPr lang="nl-NL" sz="400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07231-0077-481E-B19E-AD2C29314F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A2464109-E1EB-416D-B3FE-84BE6AB97D73}" type="datetime1">
              <a:rPr lang="nl-NL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10-9-2023</a:t>
            </a:fld>
            <a:endParaRPr lang="nl-NL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15CC8-6739-4CDA-A870-919CA1445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nl-NL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nl-NL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9D089273-BF51-43D1-9D8B-2833FFE6E4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11898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109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B356D-6669-42A9-844B-F1C3988DD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Attendance!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48BF64-8898-4437-AF6D-0A7B30FF3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093" y="457200"/>
            <a:ext cx="8558539" cy="440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93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761FC-227D-4D72-8E5B-7CDA37F1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Assignment specification</a:t>
            </a:r>
            <a:endParaRPr lang="nl-NL" sz="4000">
              <a:solidFill>
                <a:schemeClr val="bg1"/>
              </a:solidFill>
            </a:endParaRP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40493-89F2-43F6-83C3-9CA5F4A90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sz="2400"/>
              <a:t>Five pages minimum</a:t>
            </a:r>
          </a:p>
          <a:p>
            <a:pPr lvl="1"/>
            <a:r>
              <a:rPr lang="en-US" sz="2400"/>
              <a:t>Home</a:t>
            </a:r>
          </a:p>
          <a:p>
            <a:pPr lvl="1"/>
            <a:r>
              <a:rPr lang="en-US" sz="2400"/>
              <a:t>Profile</a:t>
            </a:r>
          </a:p>
          <a:p>
            <a:pPr lvl="1"/>
            <a:r>
              <a:rPr lang="en-US" sz="2400"/>
              <a:t>Dashboard</a:t>
            </a:r>
          </a:p>
          <a:p>
            <a:pPr lvl="1"/>
            <a:r>
              <a:rPr lang="en-US" sz="2400"/>
              <a:t>FAQ</a:t>
            </a:r>
          </a:p>
          <a:p>
            <a:pPr lvl="1"/>
            <a:r>
              <a:rPr lang="en-US" sz="2400"/>
              <a:t>Blog (with sub-pages)</a:t>
            </a:r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509566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s on a display with reflection of office">
            <a:extLst>
              <a:ext uri="{FF2B5EF4-FFF2-40B4-BE49-F238E27FC236}">
                <a16:creationId xmlns:a16="http://schemas.microsoft.com/office/drawing/2014/main" id="{A75ECC9A-4906-4F44-A177-8E53633CD1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313" b="641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8E1F7-C99C-4595-9E8F-2F4DFA48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2CC5C-9984-45EB-AF0F-A30BA9B66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963" y="1200152"/>
            <a:ext cx="2816535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800">
                <a:solidFill>
                  <a:srgbClr val="FFFFFF"/>
                </a:solidFill>
              </a:rPr>
              <a:t>Study monitor</a:t>
            </a:r>
          </a:p>
        </p:txBody>
      </p:sp>
      <p:sp>
        <p:nvSpPr>
          <p:cNvPr id="16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9124D-7FB8-4398-8BFF-1988A32EE0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8282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A2464109-E1EB-416D-B3FE-84BE6AB97D73}" type="datetime1">
              <a:rPr lang="en-US">
                <a:solidFill>
                  <a:srgbClr val="FFFFFF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9/10/2023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3F7B8-6014-456D-BE38-47BEB0FC6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4" y="6356350"/>
            <a:ext cx="564829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E2637-D3CB-48EF-9578-A46C1FFE1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4BC643F-AE57-4844-8904-5691D9FA3263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47075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008B6-4629-4A51-939A-2C6AB125E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Study monitor</a:t>
            </a:r>
            <a:endParaRPr lang="nl-NL" sz="400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5928B-8319-4883-8AC0-570571D625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A2464109-E1EB-416D-B3FE-84BE6AB97D73}" type="datetime1">
              <a:rPr lang="nl-NL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10-9-2023</a:t>
            </a:fld>
            <a:endParaRPr lang="nl-NL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1CAE-2376-4136-98CA-B6214A82D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nl-NL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nl-NL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C185A75-D83C-4DA9-ACC3-F05472AA3B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55881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2023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7E9B2-A6BE-4F47-9C7E-5062B666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200"/>
              <a:t>Let’s do some design</a:t>
            </a:r>
            <a:endParaRPr lang="nl-NL" sz="4200"/>
          </a:p>
        </p:txBody>
      </p:sp>
      <p:pic>
        <p:nvPicPr>
          <p:cNvPr id="8" name="Picture 7" descr="Rolls of blueprints">
            <a:extLst>
              <a:ext uri="{FF2B5EF4-FFF2-40B4-BE49-F238E27FC236}">
                <a16:creationId xmlns:a16="http://schemas.microsoft.com/office/drawing/2014/main" id="{C7C7A335-8FFB-46A8-A9B9-57ED1C7F6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70" r="-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41104-12E9-4C1D-9D3C-7C55BCA59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Given the requirements</a:t>
            </a:r>
          </a:p>
          <a:p>
            <a:r>
              <a:rPr lang="en-US" sz="2200"/>
              <a:t>The page requires a </a:t>
            </a:r>
            <a:r>
              <a:rPr lang="en-US" sz="2200">
                <a:latin typeface="Consolas" panose="020B0609020204030204" pitchFamily="49" charset="0"/>
              </a:rPr>
              <a:t>&lt;table&gt;</a:t>
            </a:r>
          </a:p>
          <a:p>
            <a:r>
              <a:rPr lang="en-US" sz="2200">
                <a:solidFill>
                  <a:schemeClr val="bg1">
                    <a:lumMod val="95000"/>
                  </a:schemeClr>
                </a:solidFill>
              </a:rPr>
              <a:t>A table consists of </a:t>
            </a:r>
            <a:r>
              <a:rPr lang="en-US" sz="2200" i="1">
                <a:solidFill>
                  <a:schemeClr val="bg1">
                    <a:lumMod val="95000"/>
                  </a:schemeClr>
                </a:solidFill>
              </a:rPr>
              <a:t>columns</a:t>
            </a:r>
            <a:r>
              <a:rPr lang="en-US" sz="220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US" sz="2200" i="1">
                <a:solidFill>
                  <a:schemeClr val="bg1">
                    <a:lumMod val="95000"/>
                  </a:schemeClr>
                </a:solidFill>
              </a:rPr>
              <a:t>rows</a:t>
            </a:r>
            <a:endParaRPr lang="en-US" sz="22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200">
                <a:solidFill>
                  <a:schemeClr val="bg1">
                    <a:lumMod val="95000"/>
                  </a:schemeClr>
                </a:solidFill>
              </a:rPr>
              <a:t>If you look at what information is required:</a:t>
            </a:r>
          </a:p>
          <a:p>
            <a:pPr lvl="1"/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How many </a:t>
            </a:r>
            <a:r>
              <a:rPr lang="en-US" sz="1800" i="1">
                <a:solidFill>
                  <a:schemeClr val="bg1">
                    <a:lumMod val="95000"/>
                  </a:schemeClr>
                </a:solidFill>
              </a:rPr>
              <a:t>columns</a:t>
            </a:r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 (vertical) should our table have?</a:t>
            </a:r>
          </a:p>
          <a:p>
            <a:pPr lvl="1"/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How many </a:t>
            </a:r>
            <a:r>
              <a:rPr lang="en-US" sz="1800" i="1">
                <a:solidFill>
                  <a:schemeClr val="bg1">
                    <a:lumMod val="95000"/>
                  </a:schemeClr>
                </a:solidFill>
              </a:rPr>
              <a:t>rows</a:t>
            </a:r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 (horizontal) should our table have?</a:t>
            </a:r>
          </a:p>
          <a:p>
            <a:endParaRPr lang="nl-NL" sz="22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10E1A-F00D-4B47-86B3-97E64A91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464109-E1EB-416D-B3FE-84BE6AB97D73}" type="datetime1">
              <a:rPr lang="nl-N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10-9-2023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CB82C-B521-4AF7-AE9D-2E9C32D30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nl-NL"/>
              <a:t>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46E14-BD44-4044-AB40-770694E23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nl-NL" smtClean="0"/>
              <a:pPr>
                <a:spcAft>
                  <a:spcPts val="600"/>
                </a:spcAft>
              </a:pPr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7731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F186-1AB4-3676-542D-BAEC2C857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tables be like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CC711E-22C0-41CD-102E-D6EAF915BD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48"/>
          <a:stretch/>
        </p:blipFill>
        <p:spPr>
          <a:xfrm>
            <a:off x="0" y="1241659"/>
            <a:ext cx="12192000" cy="561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4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7E9B2-A6BE-4F47-9C7E-5062B666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200"/>
              <a:t>Let’s do some design</a:t>
            </a:r>
            <a:endParaRPr lang="nl-NL" sz="4200"/>
          </a:p>
        </p:txBody>
      </p:sp>
      <p:pic>
        <p:nvPicPr>
          <p:cNvPr id="8" name="Picture 7" descr="Rolls of blueprints">
            <a:extLst>
              <a:ext uri="{FF2B5EF4-FFF2-40B4-BE49-F238E27FC236}">
                <a16:creationId xmlns:a16="http://schemas.microsoft.com/office/drawing/2014/main" id="{C7C7A335-8FFB-46A8-A9B9-57ED1C7F6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70" r="-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41104-12E9-4C1D-9D3C-7C55BCA59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Given the requirements</a:t>
            </a:r>
          </a:p>
          <a:p>
            <a:r>
              <a:rPr lang="en-US" sz="2200"/>
              <a:t>The page requires a </a:t>
            </a:r>
            <a:r>
              <a:rPr lang="en-US" sz="2200">
                <a:latin typeface="Consolas" panose="020B0609020204030204" pitchFamily="49" charset="0"/>
              </a:rPr>
              <a:t>&lt;table&gt;</a:t>
            </a:r>
          </a:p>
          <a:p>
            <a:r>
              <a:rPr lang="en-US" sz="2200"/>
              <a:t>A table consists of </a:t>
            </a:r>
            <a:r>
              <a:rPr lang="en-US" sz="2200" i="1"/>
              <a:t>columns</a:t>
            </a:r>
            <a:r>
              <a:rPr lang="en-US" sz="2200"/>
              <a:t> and </a:t>
            </a:r>
            <a:r>
              <a:rPr lang="en-US" sz="2200" i="1"/>
              <a:t>rows</a:t>
            </a:r>
            <a:endParaRPr lang="en-US" sz="2200"/>
          </a:p>
          <a:p>
            <a:r>
              <a:rPr lang="en-US" sz="2200"/>
              <a:t>If you look at what information is required:</a:t>
            </a:r>
          </a:p>
          <a:p>
            <a:pPr lvl="1"/>
            <a:r>
              <a:rPr lang="en-US" sz="1800"/>
              <a:t>How many </a:t>
            </a:r>
            <a:r>
              <a:rPr lang="en-US" sz="1800" i="1"/>
              <a:t>columns</a:t>
            </a:r>
            <a:r>
              <a:rPr lang="en-US" sz="1800"/>
              <a:t> (vertical) should our table have?</a:t>
            </a:r>
          </a:p>
          <a:p>
            <a:pPr lvl="1"/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How many </a:t>
            </a:r>
            <a:r>
              <a:rPr lang="en-US" sz="1800" i="1">
                <a:solidFill>
                  <a:schemeClr val="bg1">
                    <a:lumMod val="95000"/>
                  </a:schemeClr>
                </a:solidFill>
              </a:rPr>
              <a:t>rows</a:t>
            </a:r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 (horizontal) should our table have?</a:t>
            </a:r>
          </a:p>
          <a:p>
            <a:endParaRPr lang="nl-NL" sz="22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10E1A-F00D-4B47-86B3-97E64A91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464109-E1EB-416D-B3FE-84BE6AB97D73}" type="datetime1">
              <a:rPr lang="nl-N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10-9-2023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CB82C-B521-4AF7-AE9D-2E9C32D30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nl-NL"/>
              <a:t>Insert &gt; Header &amp;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46E14-BD44-4044-AB40-770694E23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BC643F-AE57-4844-8904-5691D9FA3263}" type="slidenum">
              <a:rPr lang="nl-NL" smtClean="0"/>
              <a:pPr>
                <a:spcAft>
                  <a:spcPts val="600"/>
                </a:spcAft>
              </a:pPr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4742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B2329F-E9E3-4CC6-85DE-6A8D5F4E727B}" vid="{AEFA10BD-C76F-4130-88F6-BC3BCFF61D4E}"/>
    </a:ext>
  </a:extLst>
</a:theme>
</file>

<file path=ppt/theme/theme2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929451ED06A64C8E558973D659CD87" ma:contentTypeVersion="17" ma:contentTypeDescription="Create a new document." ma:contentTypeScope="" ma:versionID="2967b7f1fa88e004b6f3099561542156">
  <xsd:schema xmlns:xsd="http://www.w3.org/2001/XMLSchema" xmlns:xs="http://www.w3.org/2001/XMLSchema" xmlns:p="http://schemas.microsoft.com/office/2006/metadata/properties" xmlns:ns2="1fddfea2-b3a3-4194-ac97-6b218e0dd9ad" xmlns:ns3="a6971a92-aae2-49d7-b151-56492b0a3c3a" targetNamespace="http://schemas.microsoft.com/office/2006/metadata/properties" ma:root="true" ma:fieldsID="e227f413e817089a0ab1951ad5113f65" ns2:_="" ns3:_="">
    <xsd:import namespace="1fddfea2-b3a3-4194-ac97-6b218e0dd9ad"/>
    <xsd:import namespace="a6971a92-aae2-49d7-b151-56492b0a3c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ddfea2-b3a3-4194-ac97-6b218e0dd9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a708cad-5c33-4bc2-bb7f-2a05af8a24e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971a92-aae2-49d7-b151-56492b0a3c3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ddc2b6-4e56-4be5-ace2-e265216bc80b}" ma:internalName="TaxCatchAll" ma:showField="CatchAllData" ma:web="a6971a92-aae2-49d7-b151-56492b0a3c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971a92-aae2-49d7-b151-56492b0a3c3a" xsi:nil="true"/>
    <lcf76f155ced4ddcb4097134ff3c332f xmlns="1fddfea2-b3a3-4194-ac97-6b218e0dd9a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408DE88-CF72-45F7-9B73-5AD807D118A5}">
  <ds:schemaRefs>
    <ds:schemaRef ds:uri="1fddfea2-b3a3-4194-ac97-6b218e0dd9ad"/>
    <ds:schemaRef ds:uri="a6971a92-aae2-49d7-b151-56492b0a3c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DDF63C0-1DB2-40B8-9853-368D34C08F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297E1A-505D-405C-8926-83411A1B2822}">
  <ds:schemaRefs>
    <ds:schemaRef ds:uri="1fddfea2-b3a3-4194-ac97-6b218e0dd9ad"/>
    <ds:schemaRef ds:uri="a6971a92-aae2-49d7-b151-56492b0a3c3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wit_zwart_kleine_titel_grote_content</Template>
  <Application>Microsoft Office PowerPoint</Application>
  <PresentationFormat>Breedbeeld</PresentationFormat>
  <Slides>16</Slides>
  <Notes>7</Notes>
  <HiddenSlides>0</HiddenSlides>
  <ScaleCrop>false</ScaleCrop>
  <HeadingPairs>
    <vt:vector size="4" baseType="variant">
      <vt:variant>
        <vt:lpstr>Thema</vt:lpstr>
      </vt:variant>
      <vt:variant>
        <vt:i4>2</vt:i4>
      </vt:variant>
      <vt:variant>
        <vt:lpstr>Diatitels</vt:lpstr>
      </vt:variant>
      <vt:variant>
        <vt:i4>16</vt:i4>
      </vt:variant>
    </vt:vector>
  </HeadingPairs>
  <TitlesOfParts>
    <vt:vector size="18" baseType="lpstr">
      <vt:lpstr>Office Theme</vt:lpstr>
      <vt:lpstr>GradientRiseVTI</vt:lpstr>
      <vt:lpstr>Visual Design</vt:lpstr>
      <vt:lpstr>At the end of this day, you can</vt:lpstr>
      <vt:lpstr>Attendance!</vt:lpstr>
      <vt:lpstr>Assignment specification</vt:lpstr>
      <vt:lpstr>Dashboard</vt:lpstr>
      <vt:lpstr>Study monitor</vt:lpstr>
      <vt:lpstr>Let’s do some design</vt:lpstr>
      <vt:lpstr>HTML tables be like</vt:lpstr>
      <vt:lpstr>Let’s do some design</vt:lpstr>
      <vt:lpstr>PowerPoint-presentatie</vt:lpstr>
      <vt:lpstr>Let’s do some design</vt:lpstr>
      <vt:lpstr>PowerPoint-presentatie</vt:lpstr>
      <vt:lpstr>PowerPoint-presentatie</vt:lpstr>
      <vt:lpstr>Solution: “html table cell merging”</vt:lpstr>
      <vt:lpstr>PowerPoint-presentatie</vt:lpstr>
      <vt:lpstr>Mission accomplished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Fun!</dc:title>
  <dc:creator>L.W. van der Linde</dc:creator>
  <cp:revision>4</cp:revision>
  <dcterms:created xsi:type="dcterms:W3CDTF">2020-09-04T07:08:30Z</dcterms:created>
  <dcterms:modified xsi:type="dcterms:W3CDTF">2023-09-10T14:03:26Z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0x010100DA929451ED06A64C8E558973D659CD87</vt:lpwstr>
  </property>
  <property fmtid="{D5CDD505-2E9C-101B-9397-08002B2CF9AE}" pid="3" name="MediaServiceImageTags">
    <vt:lpwstr/>
  </property>
</Properties>
</file>